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 id="2147483702" r:id="rId2"/>
    <p:sldMasterId id="2147483709" r:id="rId3"/>
  </p:sldMasterIdLst>
  <p:notesMasterIdLst>
    <p:notesMasterId r:id="rId39"/>
  </p:notesMasterIdLst>
  <p:handoutMasterIdLst>
    <p:handoutMasterId r:id="rId40"/>
  </p:handoutMasterIdLst>
  <p:sldIdLst>
    <p:sldId id="389" r:id="rId4"/>
    <p:sldId id="257" r:id="rId5"/>
    <p:sldId id="421" r:id="rId6"/>
    <p:sldId id="465" r:id="rId7"/>
    <p:sldId id="425" r:id="rId8"/>
    <p:sldId id="471" r:id="rId9"/>
    <p:sldId id="483" r:id="rId10"/>
    <p:sldId id="484" r:id="rId11"/>
    <p:sldId id="485" r:id="rId12"/>
    <p:sldId id="486" r:id="rId13"/>
    <p:sldId id="487" r:id="rId14"/>
    <p:sldId id="293" r:id="rId15"/>
    <p:sldId id="473" r:id="rId16"/>
    <p:sldId id="472" r:id="rId17"/>
    <p:sldId id="474" r:id="rId18"/>
    <p:sldId id="469" r:id="rId19"/>
    <p:sldId id="478" r:id="rId20"/>
    <p:sldId id="479" r:id="rId21"/>
    <p:sldId id="480" r:id="rId22"/>
    <p:sldId id="422" r:id="rId23"/>
    <p:sldId id="482" r:id="rId24"/>
    <p:sldId id="423" r:id="rId25"/>
    <p:sldId id="413" r:id="rId26"/>
    <p:sldId id="430" r:id="rId27"/>
    <p:sldId id="432" r:id="rId28"/>
    <p:sldId id="436" r:id="rId29"/>
    <p:sldId id="437" r:id="rId30"/>
    <p:sldId id="435" r:id="rId31"/>
    <p:sldId id="439" r:id="rId32"/>
    <p:sldId id="481" r:id="rId33"/>
    <p:sldId id="420" r:id="rId34"/>
    <p:sldId id="424" r:id="rId35"/>
    <p:sldId id="491" r:id="rId36"/>
    <p:sldId id="426" r:id="rId37"/>
    <p:sldId id="492" r:id="rId38"/>
  </p:sldIdLst>
  <p:sldSz cx="9144000" cy="5143500" type="screen16x9"/>
  <p:notesSz cx="6819900" cy="99187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003366"/>
    <a:srgbClr val="ED2611"/>
    <a:srgbClr val="FF9933"/>
    <a:srgbClr val="CCD6E0"/>
    <a:srgbClr val="FFCC00"/>
    <a:srgbClr val="8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FCF179-16B8-4AE0-904A-1DA9EFD2D077}" v="263" dt="2023-05-22T07:02:43.36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5890" autoAdjust="0"/>
  </p:normalViewPr>
  <p:slideViewPr>
    <p:cSldViewPr snapToGrid="0">
      <p:cViewPr varScale="1">
        <p:scale>
          <a:sx n="90" d="100"/>
          <a:sy n="90" d="100"/>
        </p:scale>
        <p:origin x="1118" y="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 C" userId="58c016da926720ee" providerId="LiveId" clId="{B6E1CDBD-7FB5-49AA-B7F5-D88D5F4119DA}"/>
    <pc:docChg chg="undo custSel addSld delSld modSld sldOrd">
      <pc:chgData name="C C" userId="58c016da926720ee" providerId="LiveId" clId="{B6E1CDBD-7FB5-49AA-B7F5-D88D5F4119DA}" dt="2023-05-08T10:21:27.624" v="3101" actId="20577"/>
      <pc:docMkLst>
        <pc:docMk/>
      </pc:docMkLst>
      <pc:sldChg chg="add del">
        <pc:chgData name="C C" userId="58c016da926720ee" providerId="LiveId" clId="{B6E1CDBD-7FB5-49AA-B7F5-D88D5F4119DA}" dt="2023-05-08T06:42:53.846" v="1" actId="2696"/>
        <pc:sldMkLst>
          <pc:docMk/>
          <pc:sldMk cId="2073477038" sldId="277"/>
        </pc:sldMkLst>
      </pc:sldChg>
      <pc:sldChg chg="add del">
        <pc:chgData name="C C" userId="58c016da926720ee" providerId="LiveId" clId="{B6E1CDBD-7FB5-49AA-B7F5-D88D5F4119DA}" dt="2023-05-08T06:42:53.846" v="1" actId="2696"/>
        <pc:sldMkLst>
          <pc:docMk/>
          <pc:sldMk cId="911192258" sldId="278"/>
        </pc:sldMkLst>
      </pc:sldChg>
      <pc:sldChg chg="addSp delSp modSp mod modClrScheme chgLayout">
        <pc:chgData name="C C" userId="58c016da926720ee" providerId="LiveId" clId="{B6E1CDBD-7FB5-49AA-B7F5-D88D5F4119DA}" dt="2023-05-08T07:26:56.521" v="1043" actId="20577"/>
        <pc:sldMkLst>
          <pc:docMk/>
          <pc:sldMk cId="3282804382" sldId="465"/>
        </pc:sldMkLst>
        <pc:spChg chg="add mod ord">
          <ac:chgData name="C C" userId="58c016da926720ee" providerId="LiveId" clId="{B6E1CDBD-7FB5-49AA-B7F5-D88D5F4119DA}" dt="2023-05-08T07:26:56.521" v="1043" actId="20577"/>
          <ac:spMkLst>
            <pc:docMk/>
            <pc:sldMk cId="3282804382" sldId="465"/>
            <ac:spMk id="2" creationId="{0CE28250-D1FE-CEF5-A411-816891A35990}"/>
          </ac:spMkLst>
        </pc:spChg>
        <pc:spChg chg="mod ord">
          <ac:chgData name="C C" userId="58c016da926720ee" providerId="LiveId" clId="{B6E1CDBD-7FB5-49AA-B7F5-D88D5F4119DA}" dt="2023-05-08T06:46:34.947" v="163" actId="700"/>
          <ac:spMkLst>
            <pc:docMk/>
            <pc:sldMk cId="3282804382" sldId="465"/>
            <ac:spMk id="4" creationId="{25AE063D-AE44-DB80-8D66-397BFE831900}"/>
          </ac:spMkLst>
        </pc:spChg>
        <pc:spChg chg="del mod ord">
          <ac:chgData name="C C" userId="58c016da926720ee" providerId="LiveId" clId="{B6E1CDBD-7FB5-49AA-B7F5-D88D5F4119DA}" dt="2023-05-08T06:46:34.947" v="163" actId="700"/>
          <ac:spMkLst>
            <pc:docMk/>
            <pc:sldMk cId="3282804382" sldId="465"/>
            <ac:spMk id="6" creationId="{33D84837-CE6A-1985-5DC1-5B40A57807C7}"/>
          </ac:spMkLst>
        </pc:spChg>
        <pc:spChg chg="del">
          <ac:chgData name="C C" userId="58c016da926720ee" providerId="LiveId" clId="{B6E1CDBD-7FB5-49AA-B7F5-D88D5F4119DA}" dt="2023-05-08T06:46:34.947" v="163" actId="700"/>
          <ac:spMkLst>
            <pc:docMk/>
            <pc:sldMk cId="3282804382" sldId="465"/>
            <ac:spMk id="7" creationId="{9FC94385-8A60-134B-F710-A64148BF7EF4}"/>
          </ac:spMkLst>
        </pc:spChg>
      </pc:sldChg>
      <pc:sldChg chg="del">
        <pc:chgData name="C C" userId="58c016da926720ee" providerId="LiveId" clId="{B6E1CDBD-7FB5-49AA-B7F5-D88D5F4119DA}" dt="2023-05-08T06:59:29.481" v="514" actId="47"/>
        <pc:sldMkLst>
          <pc:docMk/>
          <pc:sldMk cId="3407439056" sldId="466"/>
        </pc:sldMkLst>
      </pc:sldChg>
      <pc:sldChg chg="modSp mod ord">
        <pc:chgData name="C C" userId="58c016da926720ee" providerId="LiveId" clId="{B6E1CDBD-7FB5-49AA-B7F5-D88D5F4119DA}" dt="2023-05-08T07:16:31.152" v="932"/>
        <pc:sldMkLst>
          <pc:docMk/>
          <pc:sldMk cId="3679011267" sldId="467"/>
        </pc:sldMkLst>
        <pc:spChg chg="mod">
          <ac:chgData name="C C" userId="58c016da926720ee" providerId="LiveId" clId="{B6E1CDBD-7FB5-49AA-B7F5-D88D5F4119DA}" dt="2023-05-08T07:16:07.830" v="929" actId="20577"/>
          <ac:spMkLst>
            <pc:docMk/>
            <pc:sldMk cId="3679011267" sldId="467"/>
            <ac:spMk id="2" creationId="{5FEC8C44-1D06-F471-B534-016592EE7ED1}"/>
          </ac:spMkLst>
        </pc:spChg>
        <pc:spChg chg="mod">
          <ac:chgData name="C C" userId="58c016da926720ee" providerId="LiveId" clId="{B6E1CDBD-7FB5-49AA-B7F5-D88D5F4119DA}" dt="2023-05-08T07:16:31.152" v="932"/>
          <ac:spMkLst>
            <pc:docMk/>
            <pc:sldMk cId="3679011267" sldId="467"/>
            <ac:spMk id="3" creationId="{012C028A-C742-6AFD-AB97-5ECDD07E8688}"/>
          </ac:spMkLst>
        </pc:spChg>
      </pc:sldChg>
      <pc:sldChg chg="modSp mod">
        <pc:chgData name="C C" userId="58c016da926720ee" providerId="LiveId" clId="{B6E1CDBD-7FB5-49AA-B7F5-D88D5F4119DA}" dt="2023-05-08T07:28:35.786" v="1056" actId="113"/>
        <pc:sldMkLst>
          <pc:docMk/>
          <pc:sldMk cId="2849695317" sldId="469"/>
        </pc:sldMkLst>
        <pc:spChg chg="mod">
          <ac:chgData name="C C" userId="58c016da926720ee" providerId="LiveId" clId="{B6E1CDBD-7FB5-49AA-B7F5-D88D5F4119DA}" dt="2023-05-08T07:28:35.786" v="1056" actId="113"/>
          <ac:spMkLst>
            <pc:docMk/>
            <pc:sldMk cId="2849695317" sldId="469"/>
            <ac:spMk id="3" creationId="{6F795D1B-C103-82D9-4A79-D1746E3F4A57}"/>
          </ac:spMkLst>
        </pc:spChg>
      </pc:sldChg>
      <pc:sldChg chg="modSp mod ord">
        <pc:chgData name="C C" userId="58c016da926720ee" providerId="LiveId" clId="{B6E1CDBD-7FB5-49AA-B7F5-D88D5F4119DA}" dt="2023-05-08T10:21:20.753" v="3097"/>
        <pc:sldMkLst>
          <pc:docMk/>
          <pc:sldMk cId="4105391312" sldId="471"/>
        </pc:sldMkLst>
        <pc:spChg chg="mod">
          <ac:chgData name="C C" userId="58c016da926720ee" providerId="LiveId" clId="{B6E1CDBD-7FB5-49AA-B7F5-D88D5F4119DA}" dt="2023-05-08T10:21:05.223" v="3093" actId="20577"/>
          <ac:spMkLst>
            <pc:docMk/>
            <pc:sldMk cId="4105391312" sldId="471"/>
            <ac:spMk id="2" creationId="{665E137C-C9A7-0C87-28AB-81B3EBBDEDB8}"/>
          </ac:spMkLst>
        </pc:spChg>
        <pc:spChg chg="mod">
          <ac:chgData name="C C" userId="58c016da926720ee" providerId="LiveId" clId="{B6E1CDBD-7FB5-49AA-B7F5-D88D5F4119DA}" dt="2023-05-08T10:21:16.760" v="3095" actId="20577"/>
          <ac:spMkLst>
            <pc:docMk/>
            <pc:sldMk cId="4105391312" sldId="471"/>
            <ac:spMk id="3" creationId="{780A9FCE-8184-68A7-5AFB-46C7C74EC0F8}"/>
          </ac:spMkLst>
        </pc:spChg>
      </pc:sldChg>
      <pc:sldChg chg="modSp mod">
        <pc:chgData name="C C" userId="58c016da926720ee" providerId="LiveId" clId="{B6E1CDBD-7FB5-49AA-B7F5-D88D5F4119DA}" dt="2023-05-08T06:43:57.083" v="105" actId="20577"/>
        <pc:sldMkLst>
          <pc:docMk/>
          <pc:sldMk cId="557524137" sldId="472"/>
        </pc:sldMkLst>
        <pc:spChg chg="mod">
          <ac:chgData name="C C" userId="58c016da926720ee" providerId="LiveId" clId="{B6E1CDBD-7FB5-49AA-B7F5-D88D5F4119DA}" dt="2023-05-08T06:43:57.083" v="105" actId="20577"/>
          <ac:spMkLst>
            <pc:docMk/>
            <pc:sldMk cId="557524137" sldId="472"/>
            <ac:spMk id="5" creationId="{B241207B-6E6D-A1DC-F4A5-6338B46FF563}"/>
          </ac:spMkLst>
        </pc:spChg>
      </pc:sldChg>
      <pc:sldChg chg="modSp mod">
        <pc:chgData name="C C" userId="58c016da926720ee" providerId="LiveId" clId="{B6E1CDBD-7FB5-49AA-B7F5-D88D5F4119DA}" dt="2023-05-08T07:56:54.403" v="1856" actId="20577"/>
        <pc:sldMkLst>
          <pc:docMk/>
          <pc:sldMk cId="1113196753" sldId="473"/>
        </pc:sldMkLst>
        <pc:spChg chg="mod">
          <ac:chgData name="C C" userId="58c016da926720ee" providerId="LiveId" clId="{B6E1CDBD-7FB5-49AA-B7F5-D88D5F4119DA}" dt="2023-05-08T07:09:10.513" v="683" actId="404"/>
          <ac:spMkLst>
            <pc:docMk/>
            <pc:sldMk cId="1113196753" sldId="473"/>
            <ac:spMk id="2" creationId="{665E137C-C9A7-0C87-28AB-81B3EBBDEDB8}"/>
          </ac:spMkLst>
        </pc:spChg>
        <pc:spChg chg="mod">
          <ac:chgData name="C C" userId="58c016da926720ee" providerId="LiveId" clId="{B6E1CDBD-7FB5-49AA-B7F5-D88D5F4119DA}" dt="2023-05-08T07:56:54.403" v="1856" actId="20577"/>
          <ac:spMkLst>
            <pc:docMk/>
            <pc:sldMk cId="1113196753" sldId="473"/>
            <ac:spMk id="3" creationId="{780A9FCE-8184-68A7-5AFB-46C7C74EC0F8}"/>
          </ac:spMkLst>
        </pc:spChg>
      </pc:sldChg>
      <pc:sldChg chg="addSp delSp modSp new mod modClrScheme chgLayout">
        <pc:chgData name="C C" userId="58c016da926720ee" providerId="LiveId" clId="{B6E1CDBD-7FB5-49AA-B7F5-D88D5F4119DA}" dt="2023-05-08T08:15:02.823" v="2682" actId="20577"/>
        <pc:sldMkLst>
          <pc:docMk/>
          <pc:sldMk cId="693938094" sldId="474"/>
        </pc:sldMkLst>
        <pc:spChg chg="mod ord">
          <ac:chgData name="C C" userId="58c016da926720ee" providerId="LiveId" clId="{B6E1CDBD-7FB5-49AA-B7F5-D88D5F4119DA}" dt="2023-05-08T07:50:32.040" v="1117" actId="20577"/>
          <ac:spMkLst>
            <pc:docMk/>
            <pc:sldMk cId="693938094" sldId="474"/>
            <ac:spMk id="2" creationId="{B30F02F1-DD75-D313-4897-DCF66D42FC50}"/>
          </ac:spMkLst>
        </pc:spChg>
        <pc:spChg chg="del mod ord">
          <ac:chgData name="C C" userId="58c016da926720ee" providerId="LiveId" clId="{B6E1CDBD-7FB5-49AA-B7F5-D88D5F4119DA}" dt="2023-05-08T06:45:21.718" v="162" actId="700"/>
          <ac:spMkLst>
            <pc:docMk/>
            <pc:sldMk cId="693938094" sldId="474"/>
            <ac:spMk id="3" creationId="{0BFF33A1-084D-62F6-3B40-7D14BB8DDC22}"/>
          </ac:spMkLst>
        </pc:spChg>
        <pc:spChg chg="del">
          <ac:chgData name="C C" userId="58c016da926720ee" providerId="LiveId" clId="{B6E1CDBD-7FB5-49AA-B7F5-D88D5F4119DA}" dt="2023-05-08T06:45:21.718" v="162" actId="700"/>
          <ac:spMkLst>
            <pc:docMk/>
            <pc:sldMk cId="693938094" sldId="474"/>
            <ac:spMk id="4" creationId="{F36B44EB-A6B2-4AC8-32D0-22DB415AF6A8}"/>
          </ac:spMkLst>
        </pc:spChg>
        <pc:spChg chg="add mod ord">
          <ac:chgData name="C C" userId="58c016da926720ee" providerId="LiveId" clId="{B6E1CDBD-7FB5-49AA-B7F5-D88D5F4119DA}" dt="2023-05-08T08:15:02.823" v="2682" actId="20577"/>
          <ac:spMkLst>
            <pc:docMk/>
            <pc:sldMk cId="693938094" sldId="474"/>
            <ac:spMk id="5" creationId="{298E9157-C852-5694-8AED-44004FC5C199}"/>
          </ac:spMkLst>
        </pc:spChg>
      </pc:sldChg>
      <pc:sldChg chg="addSp delSp modSp new del mod modClrScheme chgLayout modNotesTx">
        <pc:chgData name="C C" userId="58c016da926720ee" providerId="LiveId" clId="{B6E1CDBD-7FB5-49AA-B7F5-D88D5F4119DA}" dt="2023-05-08T06:57:52.226" v="455" actId="47"/>
        <pc:sldMkLst>
          <pc:docMk/>
          <pc:sldMk cId="2486058494" sldId="475"/>
        </pc:sldMkLst>
        <pc:spChg chg="add del mod ord">
          <ac:chgData name="C C" userId="58c016da926720ee" providerId="LiveId" clId="{B6E1CDBD-7FB5-49AA-B7F5-D88D5F4119DA}" dt="2023-05-08T06:57:31.909" v="452" actId="700"/>
          <ac:spMkLst>
            <pc:docMk/>
            <pc:sldMk cId="2486058494" sldId="475"/>
            <ac:spMk id="2" creationId="{0CB84270-0C19-E688-C4D0-213CF0273303}"/>
          </ac:spMkLst>
        </pc:spChg>
        <pc:spChg chg="del">
          <ac:chgData name="C C" userId="58c016da926720ee" providerId="LiveId" clId="{B6E1CDBD-7FB5-49AA-B7F5-D88D5F4119DA}" dt="2023-05-08T06:55:10.974" v="378"/>
          <ac:spMkLst>
            <pc:docMk/>
            <pc:sldMk cId="2486058494" sldId="475"/>
            <ac:spMk id="3" creationId="{A8F4EB9E-597A-D75F-5003-46DCCDE3D8AC}"/>
          </ac:spMkLst>
        </pc:spChg>
        <pc:spChg chg="mod ord">
          <ac:chgData name="C C" userId="58c016da926720ee" providerId="LiveId" clId="{B6E1CDBD-7FB5-49AA-B7F5-D88D5F4119DA}" dt="2023-05-08T06:57:31.909" v="452" actId="700"/>
          <ac:spMkLst>
            <pc:docMk/>
            <pc:sldMk cId="2486058494" sldId="475"/>
            <ac:spMk id="4" creationId="{186582CF-1109-93B3-4329-2DC3862F585D}"/>
          </ac:spMkLst>
        </pc:spChg>
        <pc:spChg chg="add del mod ord">
          <ac:chgData name="C C" userId="58c016da926720ee" providerId="LiveId" clId="{B6E1CDBD-7FB5-49AA-B7F5-D88D5F4119DA}" dt="2023-05-08T06:57:26.400" v="451" actId="700"/>
          <ac:spMkLst>
            <pc:docMk/>
            <pc:sldMk cId="2486058494" sldId="475"/>
            <ac:spMk id="5" creationId="{9490E23C-6FFB-1471-234C-D47D10CB4191}"/>
          </ac:spMkLst>
        </pc:spChg>
        <pc:spChg chg="add mod ord">
          <ac:chgData name="C C" userId="58c016da926720ee" providerId="LiveId" clId="{B6E1CDBD-7FB5-49AA-B7F5-D88D5F4119DA}" dt="2023-05-08T06:57:31.909" v="452" actId="700"/>
          <ac:spMkLst>
            <pc:docMk/>
            <pc:sldMk cId="2486058494" sldId="475"/>
            <ac:spMk id="6" creationId="{19D6A14E-CD8E-A7D9-4F77-2F533AEFB0C4}"/>
          </ac:spMkLst>
        </pc:spChg>
        <pc:spChg chg="add mod">
          <ac:chgData name="C C" userId="58c016da926720ee" providerId="LiveId" clId="{B6E1CDBD-7FB5-49AA-B7F5-D88D5F4119DA}" dt="2023-05-08T06:57:49.185" v="454" actId="21"/>
          <ac:spMkLst>
            <pc:docMk/>
            <pc:sldMk cId="2486058494" sldId="475"/>
            <ac:spMk id="7" creationId="{D8053BBD-F446-A079-9F8A-183B919D202F}"/>
          </ac:spMkLst>
        </pc:spChg>
        <pc:picChg chg="add del mod ord">
          <ac:chgData name="C C" userId="58c016da926720ee" providerId="LiveId" clId="{B6E1CDBD-7FB5-49AA-B7F5-D88D5F4119DA}" dt="2023-05-08T06:57:49.185" v="454" actId="21"/>
          <ac:picMkLst>
            <pc:docMk/>
            <pc:sldMk cId="2486058494" sldId="475"/>
            <ac:picMk id="1026" creationId="{324776DE-BFC4-15BF-D8B8-2BB53A3674C3}"/>
          </ac:picMkLst>
        </pc:picChg>
      </pc:sldChg>
      <pc:sldChg chg="addSp delSp modSp add mod modAnim modNotesTx">
        <pc:chgData name="C C" userId="58c016da926720ee" providerId="LiveId" clId="{B6E1CDBD-7FB5-49AA-B7F5-D88D5F4119DA}" dt="2023-05-08T07:02:32.403" v="645" actId="1076"/>
        <pc:sldMkLst>
          <pc:docMk/>
          <pc:sldMk cId="574473927" sldId="476"/>
        </pc:sldMkLst>
        <pc:spChg chg="mod">
          <ac:chgData name="C C" userId="58c016da926720ee" providerId="LiveId" clId="{B6E1CDBD-7FB5-49AA-B7F5-D88D5F4119DA}" dt="2023-05-08T06:59:26.372" v="513"/>
          <ac:spMkLst>
            <pc:docMk/>
            <pc:sldMk cId="574473927" sldId="476"/>
            <ac:spMk id="2" creationId="{C9DC46A7-B86A-4403-BBB4-5383DC25C581}"/>
          </ac:spMkLst>
        </pc:spChg>
        <pc:spChg chg="mod">
          <ac:chgData name="C C" userId="58c016da926720ee" providerId="LiveId" clId="{B6E1CDBD-7FB5-49AA-B7F5-D88D5F4119DA}" dt="2023-05-08T07:00:10.685" v="517" actId="5793"/>
          <ac:spMkLst>
            <pc:docMk/>
            <pc:sldMk cId="574473927" sldId="476"/>
            <ac:spMk id="3" creationId="{E0789754-DB61-49BB-8E9D-96ACFA633A8F}"/>
          </ac:spMkLst>
        </pc:spChg>
        <pc:spChg chg="add del mod">
          <ac:chgData name="C C" userId="58c016da926720ee" providerId="LiveId" clId="{B6E1CDBD-7FB5-49AA-B7F5-D88D5F4119DA}" dt="2023-05-08T07:02:20.236" v="642"/>
          <ac:spMkLst>
            <pc:docMk/>
            <pc:sldMk cId="574473927" sldId="476"/>
            <ac:spMk id="6" creationId="{0A1BD194-07AB-DA92-1E69-FC5D4AEE3B71}"/>
          </ac:spMkLst>
        </pc:spChg>
        <pc:picChg chg="del">
          <ac:chgData name="C C" userId="58c016da926720ee" providerId="LiveId" clId="{B6E1CDBD-7FB5-49AA-B7F5-D88D5F4119DA}" dt="2023-05-08T06:57:55.783" v="456" actId="478"/>
          <ac:picMkLst>
            <pc:docMk/>
            <pc:sldMk cId="574473927" sldId="476"/>
            <ac:picMk id="5" creationId="{F548DD8E-D2F0-4C93-8DDE-56B550B29649}"/>
          </ac:picMkLst>
        </pc:picChg>
        <pc:picChg chg="add del mod">
          <ac:chgData name="C C" userId="58c016da926720ee" providerId="LiveId" clId="{B6E1CDBD-7FB5-49AA-B7F5-D88D5F4119DA}" dt="2023-05-08T07:02:28.676" v="644" actId="478"/>
          <ac:picMkLst>
            <pc:docMk/>
            <pc:sldMk cId="574473927" sldId="476"/>
            <ac:picMk id="7" creationId="{5552C0FF-F811-60B2-4A58-D844DF674D47}"/>
          </ac:picMkLst>
        </pc:picChg>
        <pc:picChg chg="add mod">
          <ac:chgData name="C C" userId="58c016da926720ee" providerId="LiveId" clId="{B6E1CDBD-7FB5-49AA-B7F5-D88D5F4119DA}" dt="2023-05-08T07:02:32.403" v="645" actId="1076"/>
          <ac:picMkLst>
            <pc:docMk/>
            <pc:sldMk cId="574473927" sldId="476"/>
            <ac:picMk id="2050" creationId="{ED449A55-F4EB-21BD-AF32-8BE22E6B9DA2}"/>
          </ac:picMkLst>
        </pc:picChg>
      </pc:sldChg>
      <pc:sldChg chg="modSp add mod">
        <pc:chgData name="C C" userId="58c016da926720ee" providerId="LiveId" clId="{B6E1CDBD-7FB5-49AA-B7F5-D88D5F4119DA}" dt="2023-05-08T07:27:49.488" v="1055" actId="20577"/>
        <pc:sldMkLst>
          <pc:docMk/>
          <pc:sldMk cId="1985582290" sldId="477"/>
        </pc:sldMkLst>
        <pc:spChg chg="mod">
          <ac:chgData name="C C" userId="58c016da926720ee" providerId="LiveId" clId="{B6E1CDBD-7FB5-49AA-B7F5-D88D5F4119DA}" dt="2023-05-08T07:27:49.488" v="1055" actId="20577"/>
          <ac:spMkLst>
            <pc:docMk/>
            <pc:sldMk cId="1985582290" sldId="477"/>
            <ac:spMk id="3" creationId="{012C028A-C742-6AFD-AB97-5ECDD07E8688}"/>
          </ac:spMkLst>
        </pc:spChg>
      </pc:sldChg>
      <pc:sldChg chg="modSp add mod">
        <pc:chgData name="C C" userId="58c016da926720ee" providerId="LiveId" clId="{B6E1CDBD-7FB5-49AA-B7F5-D88D5F4119DA}" dt="2023-05-08T07:27:37.320" v="1052" actId="6549"/>
        <pc:sldMkLst>
          <pc:docMk/>
          <pc:sldMk cId="3591457538" sldId="478"/>
        </pc:sldMkLst>
        <pc:spChg chg="mod">
          <ac:chgData name="C C" userId="58c016da926720ee" providerId="LiveId" clId="{B6E1CDBD-7FB5-49AA-B7F5-D88D5F4119DA}" dt="2023-05-08T07:26:01.711" v="961" actId="20577"/>
          <ac:spMkLst>
            <pc:docMk/>
            <pc:sldMk cId="3591457538" sldId="478"/>
            <ac:spMk id="2" creationId="{5FEC8C44-1D06-F471-B534-016592EE7ED1}"/>
          </ac:spMkLst>
        </pc:spChg>
        <pc:spChg chg="mod">
          <ac:chgData name="C C" userId="58c016da926720ee" providerId="LiveId" clId="{B6E1CDBD-7FB5-49AA-B7F5-D88D5F4119DA}" dt="2023-05-08T07:27:37.320" v="1052" actId="6549"/>
          <ac:spMkLst>
            <pc:docMk/>
            <pc:sldMk cId="3591457538" sldId="478"/>
            <ac:spMk id="3" creationId="{012C028A-C742-6AFD-AB97-5ECDD07E8688}"/>
          </ac:spMkLst>
        </pc:spChg>
      </pc:sldChg>
      <pc:sldChg chg="add del">
        <pc:chgData name="C C" userId="58c016da926720ee" providerId="LiveId" clId="{B6E1CDBD-7FB5-49AA-B7F5-D88D5F4119DA}" dt="2023-05-08T07:20:40.061" v="959"/>
        <pc:sldMkLst>
          <pc:docMk/>
          <pc:sldMk cId="4029868343" sldId="478"/>
        </pc:sldMkLst>
      </pc:sldChg>
      <pc:sldChg chg="new del">
        <pc:chgData name="C C" userId="58c016da926720ee" providerId="LiveId" clId="{B6E1CDBD-7FB5-49AA-B7F5-D88D5F4119DA}" dt="2023-05-08T07:29:04.781" v="1059" actId="47"/>
        <pc:sldMkLst>
          <pc:docMk/>
          <pc:sldMk cId="151682722" sldId="479"/>
        </pc:sldMkLst>
      </pc:sldChg>
      <pc:sldChg chg="add del">
        <pc:chgData name="C C" userId="58c016da926720ee" providerId="LiveId" clId="{B6E1CDBD-7FB5-49AA-B7F5-D88D5F4119DA}" dt="2023-05-08T07:20:40.061" v="959"/>
        <pc:sldMkLst>
          <pc:docMk/>
          <pc:sldMk cId="2309390720" sldId="479"/>
        </pc:sldMkLst>
      </pc:sldChg>
      <pc:sldChg chg="addSp delSp modSp add mod">
        <pc:chgData name="C C" userId="58c016da926720ee" providerId="LiveId" clId="{B6E1CDBD-7FB5-49AA-B7F5-D88D5F4119DA}" dt="2023-05-08T07:32:47.172" v="1080" actId="2085"/>
        <pc:sldMkLst>
          <pc:docMk/>
          <pc:sldMk cId="496243872" sldId="480"/>
        </pc:sldMkLst>
        <pc:spChg chg="del">
          <ac:chgData name="C C" userId="58c016da926720ee" providerId="LiveId" clId="{B6E1CDBD-7FB5-49AA-B7F5-D88D5F4119DA}" dt="2023-05-08T07:29:07.778" v="1060" actId="478"/>
          <ac:spMkLst>
            <pc:docMk/>
            <pc:sldMk cId="496243872" sldId="480"/>
            <ac:spMk id="3" creationId="{012C028A-C742-6AFD-AB97-5ECDD07E8688}"/>
          </ac:spMkLst>
        </pc:spChg>
        <pc:spChg chg="add del mod">
          <ac:chgData name="C C" userId="58c016da926720ee" providerId="LiveId" clId="{B6E1CDBD-7FB5-49AA-B7F5-D88D5F4119DA}" dt="2023-05-08T07:29:09.775" v="1061" actId="478"/>
          <ac:spMkLst>
            <pc:docMk/>
            <pc:sldMk cId="496243872" sldId="480"/>
            <ac:spMk id="5" creationId="{7BFB9359-3E10-6AA5-D572-5185AB93BC2A}"/>
          </ac:spMkLst>
        </pc:spChg>
        <pc:spChg chg="add mod">
          <ac:chgData name="C C" userId="58c016da926720ee" providerId="LiveId" clId="{B6E1CDBD-7FB5-49AA-B7F5-D88D5F4119DA}" dt="2023-05-08T07:32:47.172" v="1080" actId="2085"/>
          <ac:spMkLst>
            <pc:docMk/>
            <pc:sldMk cId="496243872" sldId="480"/>
            <ac:spMk id="10" creationId="{65C3EF97-8FF2-EF0D-4623-08B074C738B8}"/>
          </ac:spMkLst>
        </pc:spChg>
        <pc:picChg chg="add mod modCrop">
          <ac:chgData name="C C" userId="58c016da926720ee" providerId="LiveId" clId="{B6E1CDBD-7FB5-49AA-B7F5-D88D5F4119DA}" dt="2023-05-08T07:31:59.494" v="1070" actId="732"/>
          <ac:picMkLst>
            <pc:docMk/>
            <pc:sldMk cId="496243872" sldId="480"/>
            <ac:picMk id="7" creationId="{69E7518B-C162-74C8-4C73-3E6FE3683010}"/>
          </ac:picMkLst>
        </pc:picChg>
        <pc:picChg chg="add mod">
          <ac:chgData name="C C" userId="58c016da926720ee" providerId="LiveId" clId="{B6E1CDBD-7FB5-49AA-B7F5-D88D5F4119DA}" dt="2023-05-08T07:32:23.130" v="1073" actId="1076"/>
          <ac:picMkLst>
            <pc:docMk/>
            <pc:sldMk cId="496243872" sldId="480"/>
            <ac:picMk id="9" creationId="{9A83EE39-6A67-06A9-C6C7-5F1740EBE760}"/>
          </ac:picMkLst>
        </pc:picChg>
      </pc:sldChg>
      <pc:sldChg chg="addSp delSp modSp new mod chgLayout">
        <pc:chgData name="C C" userId="58c016da926720ee" providerId="LiveId" clId="{B6E1CDBD-7FB5-49AA-B7F5-D88D5F4119DA}" dt="2023-05-08T08:12:16.762" v="2481" actId="20577"/>
        <pc:sldMkLst>
          <pc:docMk/>
          <pc:sldMk cId="1501488782" sldId="481"/>
        </pc:sldMkLst>
        <pc:spChg chg="del">
          <ac:chgData name="C C" userId="58c016da926720ee" providerId="LiveId" clId="{B6E1CDBD-7FB5-49AA-B7F5-D88D5F4119DA}" dt="2023-05-08T08:05:04.062" v="1861" actId="700"/>
          <ac:spMkLst>
            <pc:docMk/>
            <pc:sldMk cId="1501488782" sldId="481"/>
            <ac:spMk id="2" creationId="{B07FD030-7046-8ECC-81CE-4E45AD50261B}"/>
          </ac:spMkLst>
        </pc:spChg>
        <pc:spChg chg="del">
          <ac:chgData name="C C" userId="58c016da926720ee" providerId="LiveId" clId="{B6E1CDBD-7FB5-49AA-B7F5-D88D5F4119DA}" dt="2023-05-08T08:05:04.062" v="1861" actId="700"/>
          <ac:spMkLst>
            <pc:docMk/>
            <pc:sldMk cId="1501488782" sldId="481"/>
            <ac:spMk id="3" creationId="{C473F6B7-3203-1E5F-74E8-69AB4BB6A6BE}"/>
          </ac:spMkLst>
        </pc:spChg>
        <pc:spChg chg="add mod ord">
          <ac:chgData name="C C" userId="58c016da926720ee" providerId="LiveId" clId="{B6E1CDBD-7FB5-49AA-B7F5-D88D5F4119DA}" dt="2023-05-08T08:05:11.169" v="1879" actId="20577"/>
          <ac:spMkLst>
            <pc:docMk/>
            <pc:sldMk cId="1501488782" sldId="481"/>
            <ac:spMk id="4" creationId="{C91D0B8D-3F60-DFDE-F869-245EFAD07A48}"/>
          </ac:spMkLst>
        </pc:spChg>
        <pc:spChg chg="add mod ord">
          <ac:chgData name="C C" userId="58c016da926720ee" providerId="LiveId" clId="{B6E1CDBD-7FB5-49AA-B7F5-D88D5F4119DA}" dt="2023-05-08T08:12:16.762" v="2481" actId="20577"/>
          <ac:spMkLst>
            <pc:docMk/>
            <pc:sldMk cId="1501488782" sldId="481"/>
            <ac:spMk id="5" creationId="{1052A415-5204-6F57-E28D-736BC1139D7E}"/>
          </ac:spMkLst>
        </pc:spChg>
        <pc:picChg chg="add mod">
          <ac:chgData name="C C" userId="58c016da926720ee" providerId="LiveId" clId="{B6E1CDBD-7FB5-49AA-B7F5-D88D5F4119DA}" dt="2023-05-08T08:09:37.832" v="2307" actId="1076"/>
          <ac:picMkLst>
            <pc:docMk/>
            <pc:sldMk cId="1501488782" sldId="481"/>
            <ac:picMk id="7" creationId="{4500C1F4-A3F4-0DD2-9E7D-C6424EA2FD0C}"/>
          </ac:picMkLst>
        </pc:picChg>
        <pc:picChg chg="add mod">
          <ac:chgData name="C C" userId="58c016da926720ee" providerId="LiveId" clId="{B6E1CDBD-7FB5-49AA-B7F5-D88D5F4119DA}" dt="2023-05-08T08:09:39.936" v="2308" actId="1076"/>
          <ac:picMkLst>
            <pc:docMk/>
            <pc:sldMk cId="1501488782" sldId="481"/>
            <ac:picMk id="9" creationId="{134CC7C4-E9B7-6640-4E3A-56FDF4CBB473}"/>
          </ac:picMkLst>
        </pc:picChg>
      </pc:sldChg>
      <pc:sldChg chg="modSp add mod">
        <pc:chgData name="C C" userId="58c016da926720ee" providerId="LiveId" clId="{B6E1CDBD-7FB5-49AA-B7F5-D88D5F4119DA}" dt="2023-05-08T10:21:27.624" v="3101" actId="20577"/>
        <pc:sldMkLst>
          <pc:docMk/>
          <pc:sldMk cId="1007708228" sldId="482"/>
        </pc:sldMkLst>
        <pc:spChg chg="mod">
          <ac:chgData name="C C" userId="58c016da926720ee" providerId="LiveId" clId="{B6E1CDBD-7FB5-49AA-B7F5-D88D5F4119DA}" dt="2023-05-08T10:21:27.624" v="3101" actId="20577"/>
          <ac:spMkLst>
            <pc:docMk/>
            <pc:sldMk cId="1007708228" sldId="482"/>
            <ac:spMk id="2" creationId="{665E137C-C9A7-0C87-28AB-81B3EBBDEDB8}"/>
          </ac:spMkLst>
        </pc:spChg>
        <pc:spChg chg="mod">
          <ac:chgData name="C C" userId="58c016da926720ee" providerId="LiveId" clId="{B6E1CDBD-7FB5-49AA-B7F5-D88D5F4119DA}" dt="2023-05-08T08:17:15.474" v="3083" actId="20577"/>
          <ac:spMkLst>
            <pc:docMk/>
            <pc:sldMk cId="1007708228" sldId="482"/>
            <ac:spMk id="3" creationId="{780A9FCE-8184-68A7-5AFB-46C7C74EC0F8}"/>
          </ac:spMkLst>
        </pc:spChg>
      </pc:sldChg>
      <pc:sldMasterChg chg="delSldLayout">
        <pc:chgData name="C C" userId="58c016da926720ee" providerId="LiveId" clId="{B6E1CDBD-7FB5-49AA-B7F5-D88D5F4119DA}" dt="2023-05-08T06:57:52.226" v="455" actId="47"/>
        <pc:sldMasterMkLst>
          <pc:docMk/>
          <pc:sldMasterMk cId="1544436725" sldId="2147483702"/>
        </pc:sldMasterMkLst>
        <pc:sldLayoutChg chg="del">
          <pc:chgData name="C C" userId="58c016da926720ee" providerId="LiveId" clId="{B6E1CDBD-7FB5-49AA-B7F5-D88D5F4119DA}" dt="2023-05-08T06:57:52.226" v="455" actId="47"/>
          <pc:sldLayoutMkLst>
            <pc:docMk/>
            <pc:sldMasterMk cId="1544436725" sldId="2147483702"/>
            <pc:sldLayoutMk cId="3771582891" sldId="2147483708"/>
          </pc:sldLayoutMkLst>
        </pc:sldLayoutChg>
      </pc:sldMasterChg>
    </pc:docChg>
  </pc:docChgLst>
  <pc:docChgLst>
    <pc:chgData name="C C" userId="58c016da926720ee" providerId="LiveId" clId="{6D3D00F4-B207-4726-950D-66517C1F6057}"/>
    <pc:docChg chg="undo custSel addSld delSld modSld sldOrd">
      <pc:chgData name="C C" userId="58c016da926720ee" providerId="LiveId" clId="{6D3D00F4-B207-4726-950D-66517C1F6057}" dt="2023-04-14T10:20:44.244" v="832" actId="1076"/>
      <pc:docMkLst>
        <pc:docMk/>
      </pc:docMkLst>
      <pc:sldChg chg="modSp add del mod">
        <pc:chgData name="C C" userId="58c016da926720ee" providerId="LiveId" clId="{6D3D00F4-B207-4726-950D-66517C1F6057}" dt="2023-04-14T09:18:18.443" v="389" actId="20577"/>
        <pc:sldMkLst>
          <pc:docMk/>
          <pc:sldMk cId="3533300035" sldId="257"/>
        </pc:sldMkLst>
        <pc:spChg chg="mod">
          <ac:chgData name="C C" userId="58c016da926720ee" providerId="LiveId" clId="{6D3D00F4-B207-4726-950D-66517C1F6057}" dt="2023-04-14T09:18:18.443" v="389" actId="20577"/>
          <ac:spMkLst>
            <pc:docMk/>
            <pc:sldMk cId="3533300035" sldId="257"/>
            <ac:spMk id="5" creationId="{5B5A2214-0261-4489-8A63-55817E9128D8}"/>
          </ac:spMkLst>
        </pc:spChg>
      </pc:sldChg>
      <pc:sldChg chg="add del">
        <pc:chgData name="C C" userId="58c016da926720ee" providerId="LiveId" clId="{6D3D00F4-B207-4726-950D-66517C1F6057}" dt="2023-04-14T07:51:11.451" v="92"/>
        <pc:sldMkLst>
          <pc:docMk/>
          <pc:sldMk cId="3082542229" sldId="258"/>
        </pc:sldMkLst>
      </pc:sldChg>
      <pc:sldChg chg="modSp add del mod">
        <pc:chgData name="C C" userId="58c016da926720ee" providerId="LiveId" clId="{6D3D00F4-B207-4726-950D-66517C1F6057}" dt="2023-04-14T09:17:18.794" v="294" actId="20577"/>
        <pc:sldMkLst>
          <pc:docMk/>
          <pc:sldMk cId="4222777969" sldId="259"/>
        </pc:sldMkLst>
        <pc:spChg chg="mod">
          <ac:chgData name="C C" userId="58c016da926720ee" providerId="LiveId" clId="{6D3D00F4-B207-4726-950D-66517C1F6057}" dt="2023-04-14T09:17:18.794" v="294" actId="20577"/>
          <ac:spMkLst>
            <pc:docMk/>
            <pc:sldMk cId="4222777969" sldId="259"/>
            <ac:spMk id="8" creationId="{A67B6EC6-3A28-49C4-AE78-D2532997B2E4}"/>
          </ac:spMkLst>
        </pc:spChg>
      </pc:sldChg>
      <pc:sldChg chg="add del">
        <pc:chgData name="C C" userId="58c016da926720ee" providerId="LiveId" clId="{6D3D00F4-B207-4726-950D-66517C1F6057}" dt="2023-04-14T07:51:11.451" v="92"/>
        <pc:sldMkLst>
          <pc:docMk/>
          <pc:sldMk cId="2218351494" sldId="260"/>
        </pc:sldMkLst>
      </pc:sldChg>
      <pc:sldChg chg="add del">
        <pc:chgData name="C C" userId="58c016da926720ee" providerId="LiveId" clId="{6D3D00F4-B207-4726-950D-66517C1F6057}" dt="2023-04-14T08:17:22.265" v="162" actId="47"/>
        <pc:sldMkLst>
          <pc:docMk/>
          <pc:sldMk cId="70233881" sldId="261"/>
        </pc:sldMkLst>
      </pc:sldChg>
      <pc:sldChg chg="delSp modSp add del mod ord">
        <pc:chgData name="C C" userId="58c016da926720ee" providerId="LiveId" clId="{6D3D00F4-B207-4726-950D-66517C1F6057}" dt="2023-04-14T10:20:05.962" v="830" actId="20577"/>
        <pc:sldMkLst>
          <pc:docMk/>
          <pc:sldMk cId="3515141526" sldId="262"/>
        </pc:sldMkLst>
        <pc:spChg chg="mod">
          <ac:chgData name="C C" userId="58c016da926720ee" providerId="LiveId" clId="{6D3D00F4-B207-4726-950D-66517C1F6057}" dt="2023-04-14T10:20:05.962" v="830" actId="20577"/>
          <ac:spMkLst>
            <pc:docMk/>
            <pc:sldMk cId="3515141526" sldId="262"/>
            <ac:spMk id="4" creationId="{86A2E680-02BC-4CA4-99E1-2CAFF4C48520}"/>
          </ac:spMkLst>
        </pc:spChg>
        <pc:spChg chg="del mod">
          <ac:chgData name="C C" userId="58c016da926720ee" providerId="LiveId" clId="{6D3D00F4-B207-4726-950D-66517C1F6057}" dt="2023-04-14T10:19:59.905" v="827" actId="478"/>
          <ac:spMkLst>
            <pc:docMk/>
            <pc:sldMk cId="3515141526" sldId="262"/>
            <ac:spMk id="5" creationId="{DBA7B89F-38B8-431E-E7B4-FE69D218D397}"/>
          </ac:spMkLst>
        </pc:spChg>
      </pc:sldChg>
      <pc:sldChg chg="add del">
        <pc:chgData name="C C" userId="58c016da926720ee" providerId="LiveId" clId="{6D3D00F4-B207-4726-950D-66517C1F6057}" dt="2023-04-14T08:17:22.265" v="162" actId="47"/>
        <pc:sldMkLst>
          <pc:docMk/>
          <pc:sldMk cId="2132247859" sldId="264"/>
        </pc:sldMkLst>
      </pc:sldChg>
      <pc:sldChg chg="add del">
        <pc:chgData name="C C" userId="58c016da926720ee" providerId="LiveId" clId="{6D3D00F4-B207-4726-950D-66517C1F6057}" dt="2023-04-14T08:17:22.265" v="162" actId="47"/>
        <pc:sldMkLst>
          <pc:docMk/>
          <pc:sldMk cId="2229895472" sldId="265"/>
        </pc:sldMkLst>
      </pc:sldChg>
      <pc:sldChg chg="add del">
        <pc:chgData name="C C" userId="58c016da926720ee" providerId="LiveId" clId="{6D3D00F4-B207-4726-950D-66517C1F6057}" dt="2023-04-14T08:17:22.265" v="162" actId="47"/>
        <pc:sldMkLst>
          <pc:docMk/>
          <pc:sldMk cId="3836818623" sldId="266"/>
        </pc:sldMkLst>
      </pc:sldChg>
      <pc:sldChg chg="add del">
        <pc:chgData name="C C" userId="58c016da926720ee" providerId="LiveId" clId="{6D3D00F4-B207-4726-950D-66517C1F6057}" dt="2023-04-14T08:17:22.265" v="162" actId="47"/>
        <pc:sldMkLst>
          <pc:docMk/>
          <pc:sldMk cId="180312415" sldId="267"/>
        </pc:sldMkLst>
      </pc:sldChg>
      <pc:sldChg chg="add del">
        <pc:chgData name="C C" userId="58c016da926720ee" providerId="LiveId" clId="{6D3D00F4-B207-4726-950D-66517C1F6057}" dt="2023-04-14T08:17:22.265" v="162" actId="47"/>
        <pc:sldMkLst>
          <pc:docMk/>
          <pc:sldMk cId="2151120392" sldId="268"/>
        </pc:sldMkLst>
      </pc:sldChg>
      <pc:sldChg chg="add del">
        <pc:chgData name="C C" userId="58c016da926720ee" providerId="LiveId" clId="{6D3D00F4-B207-4726-950D-66517C1F6057}" dt="2023-04-14T08:17:22.265" v="162" actId="47"/>
        <pc:sldMkLst>
          <pc:docMk/>
          <pc:sldMk cId="2752675133" sldId="269"/>
        </pc:sldMkLst>
      </pc:sldChg>
      <pc:sldChg chg="add del">
        <pc:chgData name="C C" userId="58c016da926720ee" providerId="LiveId" clId="{6D3D00F4-B207-4726-950D-66517C1F6057}" dt="2023-04-14T08:17:22.265" v="162" actId="47"/>
        <pc:sldMkLst>
          <pc:docMk/>
          <pc:sldMk cId="1838751345" sldId="270"/>
        </pc:sldMkLst>
      </pc:sldChg>
      <pc:sldChg chg="add del">
        <pc:chgData name="C C" userId="58c016da926720ee" providerId="LiveId" clId="{6D3D00F4-B207-4726-950D-66517C1F6057}" dt="2023-04-14T08:17:22.265" v="162" actId="47"/>
        <pc:sldMkLst>
          <pc:docMk/>
          <pc:sldMk cId="1279711180" sldId="271"/>
        </pc:sldMkLst>
      </pc:sldChg>
      <pc:sldChg chg="add del">
        <pc:chgData name="C C" userId="58c016da926720ee" providerId="LiveId" clId="{6D3D00F4-B207-4726-950D-66517C1F6057}" dt="2023-04-14T08:17:22.265" v="162" actId="47"/>
        <pc:sldMkLst>
          <pc:docMk/>
          <pc:sldMk cId="359164088" sldId="272"/>
        </pc:sldMkLst>
      </pc:sldChg>
      <pc:sldChg chg="add del">
        <pc:chgData name="C C" userId="58c016da926720ee" providerId="LiveId" clId="{6D3D00F4-B207-4726-950D-66517C1F6057}" dt="2023-04-14T08:17:22.265" v="162" actId="47"/>
        <pc:sldMkLst>
          <pc:docMk/>
          <pc:sldMk cId="2444371041" sldId="273"/>
        </pc:sldMkLst>
      </pc:sldChg>
      <pc:sldChg chg="add del">
        <pc:chgData name="C C" userId="58c016da926720ee" providerId="LiveId" clId="{6D3D00F4-B207-4726-950D-66517C1F6057}" dt="2023-04-14T08:18:08.257" v="164" actId="47"/>
        <pc:sldMkLst>
          <pc:docMk/>
          <pc:sldMk cId="2584648678" sldId="275"/>
        </pc:sldMkLst>
      </pc:sldChg>
      <pc:sldChg chg="add del">
        <pc:chgData name="C C" userId="58c016da926720ee" providerId="LiveId" clId="{6D3D00F4-B207-4726-950D-66517C1F6057}" dt="2023-04-14T08:18:08.257" v="164" actId="47"/>
        <pc:sldMkLst>
          <pc:docMk/>
          <pc:sldMk cId="2073477038" sldId="277"/>
        </pc:sldMkLst>
      </pc:sldChg>
      <pc:sldChg chg="add del">
        <pc:chgData name="C C" userId="58c016da926720ee" providerId="LiveId" clId="{6D3D00F4-B207-4726-950D-66517C1F6057}" dt="2023-04-14T08:18:08.257" v="164" actId="47"/>
        <pc:sldMkLst>
          <pc:docMk/>
          <pc:sldMk cId="911192258" sldId="278"/>
        </pc:sldMkLst>
      </pc:sldChg>
      <pc:sldChg chg="addSp modSp add del">
        <pc:chgData name="C C" userId="58c016da926720ee" providerId="LiveId" clId="{6D3D00F4-B207-4726-950D-66517C1F6057}" dt="2023-04-14T10:20:44.244" v="832" actId="1076"/>
        <pc:sldMkLst>
          <pc:docMk/>
          <pc:sldMk cId="4111408764" sldId="279"/>
        </pc:sldMkLst>
        <pc:picChg chg="add mod">
          <ac:chgData name="C C" userId="58c016da926720ee" providerId="LiveId" clId="{6D3D00F4-B207-4726-950D-66517C1F6057}" dt="2023-04-14T10:20:44.244" v="832" actId="1076"/>
          <ac:picMkLst>
            <pc:docMk/>
            <pc:sldMk cId="4111408764" sldId="279"/>
            <ac:picMk id="1026" creationId="{D19A1C98-F07B-3A34-7975-FBDA3DBE8DF5}"/>
          </ac:picMkLst>
        </pc:picChg>
      </pc:sldChg>
      <pc:sldChg chg="add del">
        <pc:chgData name="C C" userId="58c016da926720ee" providerId="LiveId" clId="{6D3D00F4-B207-4726-950D-66517C1F6057}" dt="2023-04-14T08:18:18.955" v="182" actId="47"/>
        <pc:sldMkLst>
          <pc:docMk/>
          <pc:sldMk cId="3225576366" sldId="280"/>
        </pc:sldMkLst>
      </pc:sldChg>
      <pc:sldChg chg="modSp add del mod ord">
        <pc:chgData name="C C" userId="58c016da926720ee" providerId="LiveId" clId="{6D3D00F4-B207-4726-950D-66517C1F6057}" dt="2023-04-14T08:23:12.744" v="291" actId="20577"/>
        <pc:sldMkLst>
          <pc:docMk/>
          <pc:sldMk cId="2106003604" sldId="281"/>
        </pc:sldMkLst>
        <pc:graphicFrameChg chg="mod modGraphic">
          <ac:chgData name="C C" userId="58c016da926720ee" providerId="LiveId" clId="{6D3D00F4-B207-4726-950D-66517C1F6057}" dt="2023-04-14T08:23:12.744" v="291" actId="20577"/>
          <ac:graphicFrameMkLst>
            <pc:docMk/>
            <pc:sldMk cId="2106003604" sldId="281"/>
            <ac:graphicFrameMk id="5" creationId="{699C6084-5148-4AC2-A172-C137D767035C}"/>
          </ac:graphicFrameMkLst>
        </pc:graphicFrameChg>
      </pc:sldChg>
      <pc:sldChg chg="add del">
        <pc:chgData name="C C" userId="58c016da926720ee" providerId="LiveId" clId="{6D3D00F4-B207-4726-950D-66517C1F6057}" dt="2023-04-14T08:17:22.265" v="162" actId="47"/>
        <pc:sldMkLst>
          <pc:docMk/>
          <pc:sldMk cId="167197884" sldId="282"/>
        </pc:sldMkLst>
      </pc:sldChg>
      <pc:sldChg chg="add del">
        <pc:chgData name="C C" userId="58c016da926720ee" providerId="LiveId" clId="{6D3D00F4-B207-4726-950D-66517C1F6057}" dt="2023-04-14T08:18:08.257" v="164" actId="47"/>
        <pc:sldMkLst>
          <pc:docMk/>
          <pc:sldMk cId="3891049118" sldId="285"/>
        </pc:sldMkLst>
      </pc:sldChg>
      <pc:sldChg chg="del">
        <pc:chgData name="C C" userId="58c016da926720ee" providerId="LiveId" clId="{6D3D00F4-B207-4726-950D-66517C1F6057}" dt="2023-04-14T08:17:56.672" v="163" actId="47"/>
        <pc:sldMkLst>
          <pc:docMk/>
          <pc:sldMk cId="1252420289" sldId="318"/>
        </pc:sldMkLst>
      </pc:sldChg>
      <pc:sldChg chg="del">
        <pc:chgData name="C C" userId="58c016da926720ee" providerId="LiveId" clId="{6D3D00F4-B207-4726-950D-66517C1F6057}" dt="2023-04-14T08:17:56.672" v="163" actId="47"/>
        <pc:sldMkLst>
          <pc:docMk/>
          <pc:sldMk cId="1290554776" sldId="319"/>
        </pc:sldMkLst>
      </pc:sldChg>
      <pc:sldChg chg="del">
        <pc:chgData name="C C" userId="58c016da926720ee" providerId="LiveId" clId="{6D3D00F4-B207-4726-950D-66517C1F6057}" dt="2023-04-14T08:17:56.672" v="163" actId="47"/>
        <pc:sldMkLst>
          <pc:docMk/>
          <pc:sldMk cId="212848021" sldId="322"/>
        </pc:sldMkLst>
      </pc:sldChg>
      <pc:sldChg chg="del">
        <pc:chgData name="C C" userId="58c016da926720ee" providerId="LiveId" clId="{6D3D00F4-B207-4726-950D-66517C1F6057}" dt="2023-04-14T08:17:56.672" v="163" actId="47"/>
        <pc:sldMkLst>
          <pc:docMk/>
          <pc:sldMk cId="905704548" sldId="324"/>
        </pc:sldMkLst>
      </pc:sldChg>
      <pc:sldChg chg="del">
        <pc:chgData name="C C" userId="58c016da926720ee" providerId="LiveId" clId="{6D3D00F4-B207-4726-950D-66517C1F6057}" dt="2023-04-14T08:17:56.672" v="163" actId="47"/>
        <pc:sldMkLst>
          <pc:docMk/>
          <pc:sldMk cId="2603871003" sldId="325"/>
        </pc:sldMkLst>
      </pc:sldChg>
      <pc:sldChg chg="del">
        <pc:chgData name="C C" userId="58c016da926720ee" providerId="LiveId" clId="{6D3D00F4-B207-4726-950D-66517C1F6057}" dt="2023-04-14T08:17:56.672" v="163" actId="47"/>
        <pc:sldMkLst>
          <pc:docMk/>
          <pc:sldMk cId="1166599625" sldId="326"/>
        </pc:sldMkLst>
      </pc:sldChg>
      <pc:sldChg chg="modSp del mod ord">
        <pc:chgData name="C C" userId="58c016da926720ee" providerId="LiveId" clId="{6D3D00F4-B207-4726-950D-66517C1F6057}" dt="2023-04-14T07:52:22.640" v="149" actId="47"/>
        <pc:sldMkLst>
          <pc:docMk/>
          <pc:sldMk cId="3393580242" sldId="393"/>
        </pc:sldMkLst>
        <pc:spChg chg="mod">
          <ac:chgData name="C C" userId="58c016da926720ee" providerId="LiveId" clId="{6D3D00F4-B207-4726-950D-66517C1F6057}" dt="2023-04-14T07:36:55.611" v="33" actId="20577"/>
          <ac:spMkLst>
            <pc:docMk/>
            <pc:sldMk cId="3393580242" sldId="393"/>
            <ac:spMk id="3" creationId="{00000000-0000-0000-0000-000000000000}"/>
          </ac:spMkLst>
        </pc:spChg>
      </pc:sldChg>
      <pc:sldChg chg="modSp add del mod">
        <pc:chgData name="C C" userId="58c016da926720ee" providerId="LiveId" clId="{6D3D00F4-B207-4726-950D-66517C1F6057}" dt="2023-04-14T07:52:12.563" v="145"/>
        <pc:sldMkLst>
          <pc:docMk/>
          <pc:sldMk cId="937996676" sldId="401"/>
        </pc:sldMkLst>
        <pc:spChg chg="mod">
          <ac:chgData name="C C" userId="58c016da926720ee" providerId="LiveId" clId="{6D3D00F4-B207-4726-950D-66517C1F6057}" dt="2023-04-14T07:37:25.250" v="89" actId="313"/>
          <ac:spMkLst>
            <pc:docMk/>
            <pc:sldMk cId="937996676" sldId="401"/>
            <ac:spMk id="3" creationId="{1F105AE2-F173-4F10-B415-4027EAE2F22D}"/>
          </ac:spMkLst>
        </pc:spChg>
      </pc:sldChg>
      <pc:sldChg chg="add del">
        <pc:chgData name="C C" userId="58c016da926720ee" providerId="LiveId" clId="{6D3D00F4-B207-4726-950D-66517C1F6057}" dt="2023-04-14T07:52:12.563" v="145"/>
        <pc:sldMkLst>
          <pc:docMk/>
          <pc:sldMk cId="1978773447" sldId="416"/>
        </pc:sldMkLst>
      </pc:sldChg>
      <pc:sldChg chg="modSp add del mod">
        <pc:chgData name="C C" userId="58c016da926720ee" providerId="LiveId" clId="{6D3D00F4-B207-4726-950D-66517C1F6057}" dt="2023-04-14T08:18:51.618" v="192" actId="47"/>
        <pc:sldMkLst>
          <pc:docMk/>
          <pc:sldMk cId="2676244053" sldId="417"/>
        </pc:sldMkLst>
        <pc:graphicFrameChg chg="modGraphic">
          <ac:chgData name="C C" userId="58c016da926720ee" providerId="LiveId" clId="{6D3D00F4-B207-4726-950D-66517C1F6057}" dt="2023-04-14T08:18:45.360" v="191" actId="20577"/>
          <ac:graphicFrameMkLst>
            <pc:docMk/>
            <pc:sldMk cId="2676244053" sldId="417"/>
            <ac:graphicFrameMk id="8" creationId="{47D15C56-17D0-40E3-AD11-19B973AAAF2A}"/>
          </ac:graphicFrameMkLst>
        </pc:graphicFrameChg>
      </pc:sldChg>
      <pc:sldChg chg="add del">
        <pc:chgData name="C C" userId="58c016da926720ee" providerId="LiveId" clId="{6D3D00F4-B207-4726-950D-66517C1F6057}" dt="2023-04-14T08:18:51.618" v="192" actId="47"/>
        <pc:sldMkLst>
          <pc:docMk/>
          <pc:sldMk cId="471651577" sldId="419"/>
        </pc:sldMkLst>
      </pc:sldChg>
      <pc:sldChg chg="del">
        <pc:chgData name="C C" userId="58c016da926720ee" providerId="LiveId" clId="{6D3D00F4-B207-4726-950D-66517C1F6057}" dt="2023-04-14T08:17:56.672" v="163" actId="47"/>
        <pc:sldMkLst>
          <pc:docMk/>
          <pc:sldMk cId="1045513571" sldId="420"/>
        </pc:sldMkLst>
      </pc:sldChg>
      <pc:sldChg chg="modSp add mod ord">
        <pc:chgData name="C C" userId="58c016da926720ee" providerId="LiveId" clId="{6D3D00F4-B207-4726-950D-66517C1F6057}" dt="2023-04-14T07:51:48.153" v="139" actId="20577"/>
        <pc:sldMkLst>
          <pc:docMk/>
          <pc:sldMk cId="3731950994" sldId="421"/>
        </pc:sldMkLst>
        <pc:spChg chg="mod">
          <ac:chgData name="C C" userId="58c016da926720ee" providerId="LiveId" clId="{6D3D00F4-B207-4726-950D-66517C1F6057}" dt="2023-04-14T07:51:45.529" v="128" actId="20577"/>
          <ac:spMkLst>
            <pc:docMk/>
            <pc:sldMk cId="3731950994" sldId="421"/>
            <ac:spMk id="8" creationId="{A67B6EC6-3A28-49C4-AE78-D2532997B2E4}"/>
          </ac:spMkLst>
        </pc:spChg>
        <pc:spChg chg="mod">
          <ac:chgData name="C C" userId="58c016da926720ee" providerId="LiveId" clId="{6D3D00F4-B207-4726-950D-66517C1F6057}" dt="2023-04-14T07:51:48.153" v="139" actId="20577"/>
          <ac:spMkLst>
            <pc:docMk/>
            <pc:sldMk cId="3731950994" sldId="421"/>
            <ac:spMk id="9" creationId="{2469321F-1E79-4B55-B71D-CF2C75FCE3A8}"/>
          </ac:spMkLst>
        </pc:spChg>
      </pc:sldChg>
      <pc:sldChg chg="add del">
        <pc:chgData name="C C" userId="58c016da926720ee" providerId="LiveId" clId="{6D3D00F4-B207-4726-950D-66517C1F6057}" dt="2023-04-14T07:52:21.201" v="147"/>
        <pc:sldMkLst>
          <pc:docMk/>
          <pc:sldMk cId="664883739" sldId="422"/>
        </pc:sldMkLst>
      </pc:sldChg>
      <pc:sldChg chg="add">
        <pc:chgData name="C C" userId="58c016da926720ee" providerId="LiveId" clId="{6D3D00F4-B207-4726-950D-66517C1F6057}" dt="2023-04-14T07:52:21.225" v="148"/>
        <pc:sldMkLst>
          <pc:docMk/>
          <pc:sldMk cId="2213778089" sldId="422"/>
        </pc:sldMkLst>
      </pc:sldChg>
      <pc:sldChg chg="modSp add mod">
        <pc:chgData name="C C" userId="58c016da926720ee" providerId="LiveId" clId="{6D3D00F4-B207-4726-950D-66517C1F6057}" dt="2023-04-14T09:17:21.558" v="296" actId="20577"/>
        <pc:sldMkLst>
          <pc:docMk/>
          <pc:sldMk cId="3602810509" sldId="423"/>
        </pc:sldMkLst>
        <pc:spChg chg="mod">
          <ac:chgData name="C C" userId="58c016da926720ee" providerId="LiveId" clId="{6D3D00F4-B207-4726-950D-66517C1F6057}" dt="2023-04-14T09:17:21.558" v="296" actId="20577"/>
          <ac:spMkLst>
            <pc:docMk/>
            <pc:sldMk cId="3602810509" sldId="423"/>
            <ac:spMk id="8" creationId="{A67B6EC6-3A28-49C4-AE78-D2532997B2E4}"/>
          </ac:spMkLst>
        </pc:spChg>
        <pc:spChg chg="mod">
          <ac:chgData name="C C" userId="58c016da926720ee" providerId="LiveId" clId="{6D3D00F4-B207-4726-950D-66517C1F6057}" dt="2023-04-14T08:19:04.939" v="223" actId="313"/>
          <ac:spMkLst>
            <pc:docMk/>
            <pc:sldMk cId="3602810509" sldId="423"/>
            <ac:spMk id="9" creationId="{2469321F-1E79-4B55-B71D-CF2C75FCE3A8}"/>
          </ac:spMkLst>
        </pc:spChg>
      </pc:sldChg>
      <pc:sldChg chg="modSp add mod">
        <pc:chgData name="C C" userId="58c016da926720ee" providerId="LiveId" clId="{6D3D00F4-B207-4726-950D-66517C1F6057}" dt="2023-04-14T09:18:26.358" v="406" actId="20577"/>
        <pc:sldMkLst>
          <pc:docMk/>
          <pc:sldMk cId="2860231614" sldId="424"/>
        </pc:sldMkLst>
        <pc:spChg chg="mod">
          <ac:chgData name="C C" userId="58c016da926720ee" providerId="LiveId" clId="{6D3D00F4-B207-4726-950D-66517C1F6057}" dt="2023-04-14T09:17:30.046" v="301" actId="20577"/>
          <ac:spMkLst>
            <pc:docMk/>
            <pc:sldMk cId="2860231614" sldId="424"/>
            <ac:spMk id="8" creationId="{A67B6EC6-3A28-49C4-AE78-D2532997B2E4}"/>
          </ac:spMkLst>
        </pc:spChg>
        <pc:spChg chg="mod">
          <ac:chgData name="C C" userId="58c016da926720ee" providerId="LiveId" clId="{6D3D00F4-B207-4726-950D-66517C1F6057}" dt="2023-04-14T09:18:26.358" v="406" actId="20577"/>
          <ac:spMkLst>
            <pc:docMk/>
            <pc:sldMk cId="2860231614" sldId="424"/>
            <ac:spMk id="9" creationId="{2469321F-1E79-4B55-B71D-CF2C75FCE3A8}"/>
          </ac:spMkLst>
        </pc:spChg>
      </pc:sldChg>
      <pc:sldChg chg="new del">
        <pc:chgData name="C C" userId="58c016da926720ee" providerId="LiveId" clId="{6D3D00F4-B207-4726-950D-66517C1F6057}" dt="2023-04-14T09:18:37.609" v="409" actId="47"/>
        <pc:sldMkLst>
          <pc:docMk/>
          <pc:sldMk cId="4172653605" sldId="425"/>
        </pc:sldMkLst>
      </pc:sldChg>
      <pc:sldChg chg="addSp delSp modSp add mod">
        <pc:chgData name="C C" userId="58c016da926720ee" providerId="LiveId" clId="{6D3D00F4-B207-4726-950D-66517C1F6057}" dt="2023-04-14T10:19:16.692" v="826" actId="14100"/>
        <pc:sldMkLst>
          <pc:docMk/>
          <pc:sldMk cId="3063877158" sldId="426"/>
        </pc:sldMkLst>
        <pc:spChg chg="mod">
          <ac:chgData name="C C" userId="58c016da926720ee" providerId="LiveId" clId="{6D3D00F4-B207-4726-950D-66517C1F6057}" dt="2023-04-14T09:19:13.783" v="485"/>
          <ac:spMkLst>
            <pc:docMk/>
            <pc:sldMk cId="3063877158" sldId="426"/>
            <ac:spMk id="2" creationId="{28D8CF59-78B5-44DC-9CC8-474CD726117E}"/>
          </ac:spMkLst>
        </pc:spChg>
        <pc:spChg chg="mod">
          <ac:chgData name="C C" userId="58c016da926720ee" providerId="LiveId" clId="{6D3D00F4-B207-4726-950D-66517C1F6057}" dt="2023-04-14T09:19:13.783" v="485"/>
          <ac:spMkLst>
            <pc:docMk/>
            <pc:sldMk cId="3063877158" sldId="426"/>
            <ac:spMk id="3" creationId="{891F5AB0-64E9-418E-8438-4B8D36DA6B34}"/>
          </ac:spMkLst>
        </pc:spChg>
        <pc:spChg chg="add del mod">
          <ac:chgData name="C C" userId="58c016da926720ee" providerId="LiveId" clId="{6D3D00F4-B207-4726-950D-66517C1F6057}" dt="2023-04-14T09:19:09.402" v="483" actId="478"/>
          <ac:spMkLst>
            <pc:docMk/>
            <pc:sldMk cId="3063877158" sldId="426"/>
            <ac:spMk id="5" creationId="{4CC9546A-441D-E9AE-0736-E4C7612942DE}"/>
          </ac:spMkLst>
        </pc:spChg>
        <pc:spChg chg="add del mod">
          <ac:chgData name="C C" userId="58c016da926720ee" providerId="LiveId" clId="{6D3D00F4-B207-4726-950D-66517C1F6057}" dt="2023-04-14T09:19:13.783" v="485"/>
          <ac:spMkLst>
            <pc:docMk/>
            <pc:sldMk cId="3063877158" sldId="426"/>
            <ac:spMk id="6" creationId="{DA52F506-C815-A63B-647B-0B6734970709}"/>
          </ac:spMkLst>
        </pc:spChg>
        <pc:spChg chg="add del mod">
          <ac:chgData name="C C" userId="58c016da926720ee" providerId="LiveId" clId="{6D3D00F4-B207-4726-950D-66517C1F6057}" dt="2023-04-14T09:19:13.783" v="485"/>
          <ac:spMkLst>
            <pc:docMk/>
            <pc:sldMk cId="3063877158" sldId="426"/>
            <ac:spMk id="7" creationId="{3AD7E0B0-1443-3580-18B5-1EB463A32B4A}"/>
          </ac:spMkLst>
        </pc:spChg>
        <pc:spChg chg="add mod">
          <ac:chgData name="C C" userId="58c016da926720ee" providerId="LiveId" clId="{6D3D00F4-B207-4726-950D-66517C1F6057}" dt="2023-04-14T10:19:16.692" v="826" actId="14100"/>
          <ac:spMkLst>
            <pc:docMk/>
            <pc:sldMk cId="3063877158" sldId="426"/>
            <ac:spMk id="9" creationId="{7F2819F0-72EF-B956-6CD6-4712DC692FD2}"/>
          </ac:spMkLst>
        </pc:spChg>
        <pc:spChg chg="del">
          <ac:chgData name="C C" userId="58c016da926720ee" providerId="LiveId" clId="{6D3D00F4-B207-4726-950D-66517C1F6057}" dt="2023-04-14T09:19:10.638" v="484" actId="478"/>
          <ac:spMkLst>
            <pc:docMk/>
            <pc:sldMk cId="3063877158" sldId="426"/>
            <ac:spMk id="10" creationId="{35CD947D-963E-46DC-8508-9822BF46EE24}"/>
          </ac:spMkLst>
        </pc:spChg>
        <pc:picChg chg="del">
          <ac:chgData name="C C" userId="58c016da926720ee" providerId="LiveId" clId="{6D3D00F4-B207-4726-950D-66517C1F6057}" dt="2023-04-14T09:19:06.649" v="482" actId="478"/>
          <ac:picMkLst>
            <pc:docMk/>
            <pc:sldMk cId="3063877158" sldId="426"/>
            <ac:picMk id="8" creationId="{544A4463-1866-4972-B828-15D6A5AECA3B}"/>
          </ac:picMkLst>
        </pc:picChg>
        <pc:picChg chg="add mod">
          <ac:chgData name="C C" userId="58c016da926720ee" providerId="LiveId" clId="{6D3D00F4-B207-4726-950D-66517C1F6057}" dt="2023-04-14T10:19:13.318" v="825" actId="14100"/>
          <ac:picMkLst>
            <pc:docMk/>
            <pc:sldMk cId="3063877158" sldId="426"/>
            <ac:picMk id="12" creationId="{A6D73B38-D4E4-478F-0258-9610D526C843}"/>
          </ac:picMkLst>
        </pc:picChg>
      </pc:sldChg>
      <pc:sldMasterChg chg="addSldLayout delSldLayout">
        <pc:chgData name="C C" userId="58c016da926720ee" providerId="LiveId" clId="{6D3D00F4-B207-4726-950D-66517C1F6057}" dt="2023-04-14T08:18:51.618" v="192" actId="47"/>
        <pc:sldMasterMkLst>
          <pc:docMk/>
          <pc:sldMasterMk cId="0" sldId="2147483678"/>
        </pc:sldMasterMkLst>
        <pc:sldLayoutChg chg="add del">
          <pc:chgData name="C C" userId="58c016da926720ee" providerId="LiveId" clId="{6D3D00F4-B207-4726-950D-66517C1F6057}" dt="2023-04-14T08:18:51.618" v="192" actId="47"/>
          <pc:sldLayoutMkLst>
            <pc:docMk/>
            <pc:sldMasterMk cId="0" sldId="2147483678"/>
            <pc:sldLayoutMk cId="2924136351" sldId="2147483701"/>
          </pc:sldLayoutMkLst>
        </pc:sldLayoutChg>
      </pc:sldMasterChg>
    </pc:docChg>
  </pc:docChgLst>
  <pc:docChgLst>
    <pc:chgData name="C C" userId="58c016da926720ee" providerId="LiveId" clId="{DD51DD77-7AA8-4393-A345-B77EC8633E9C}"/>
    <pc:docChg chg="undo custSel addSld delSld modSld">
      <pc:chgData name="C C" userId="58c016da926720ee" providerId="LiveId" clId="{DD51DD77-7AA8-4393-A345-B77EC8633E9C}" dt="2019-10-14T07:11:14.851" v="319" actId="113"/>
      <pc:docMkLst>
        <pc:docMk/>
      </pc:docMkLst>
      <pc:sldChg chg="modSp">
        <pc:chgData name="C C" userId="58c016da926720ee" providerId="LiveId" clId="{DD51DD77-7AA8-4393-A345-B77EC8633E9C}" dt="2019-10-13T10:09:25.679" v="83" actId="20577"/>
        <pc:sldMkLst>
          <pc:docMk/>
          <pc:sldMk cId="304734020" sldId="390"/>
        </pc:sldMkLst>
        <pc:spChg chg="mod">
          <ac:chgData name="C C" userId="58c016da926720ee" providerId="LiveId" clId="{DD51DD77-7AA8-4393-A345-B77EC8633E9C}" dt="2019-10-13T10:09:25.679" v="83" actId="20577"/>
          <ac:spMkLst>
            <pc:docMk/>
            <pc:sldMk cId="304734020" sldId="390"/>
            <ac:spMk id="3" creationId="{00000000-0000-0000-0000-000000000000}"/>
          </ac:spMkLst>
        </pc:spChg>
      </pc:sldChg>
      <pc:sldChg chg="modSp">
        <pc:chgData name="C C" userId="58c016da926720ee" providerId="LiveId" clId="{DD51DD77-7AA8-4393-A345-B77EC8633E9C}" dt="2019-10-13T10:27:36.716" v="318" actId="20577"/>
        <pc:sldMkLst>
          <pc:docMk/>
          <pc:sldMk cId="1287846668" sldId="392"/>
        </pc:sldMkLst>
        <pc:spChg chg="mod">
          <ac:chgData name="C C" userId="58c016da926720ee" providerId="LiveId" clId="{DD51DD77-7AA8-4393-A345-B77EC8633E9C}" dt="2019-10-13T10:27:36.716" v="318" actId="20577"/>
          <ac:spMkLst>
            <pc:docMk/>
            <pc:sldMk cId="1287846668" sldId="392"/>
            <ac:spMk id="2" creationId="{00000000-0000-0000-0000-000000000000}"/>
          </ac:spMkLst>
        </pc:spChg>
        <pc:spChg chg="mod">
          <ac:chgData name="C C" userId="58c016da926720ee" providerId="LiveId" clId="{DD51DD77-7AA8-4393-A345-B77EC8633E9C}" dt="2019-10-13T10:27:29.252" v="300" actId="20577"/>
          <ac:spMkLst>
            <pc:docMk/>
            <pc:sldMk cId="1287846668" sldId="392"/>
            <ac:spMk id="3" creationId="{00000000-0000-0000-0000-000000000000}"/>
          </ac:spMkLst>
        </pc:spChg>
      </pc:sldChg>
      <pc:sldChg chg="modSp">
        <pc:chgData name="C C" userId="58c016da926720ee" providerId="LiveId" clId="{DD51DD77-7AA8-4393-A345-B77EC8633E9C}" dt="2019-10-13T10:08:21.792" v="27" actId="20577"/>
        <pc:sldMkLst>
          <pc:docMk/>
          <pc:sldMk cId="3393580242" sldId="393"/>
        </pc:sldMkLst>
        <pc:spChg chg="mod">
          <ac:chgData name="C C" userId="58c016da926720ee" providerId="LiveId" clId="{DD51DD77-7AA8-4393-A345-B77EC8633E9C}" dt="2019-10-13T10:08:21.792" v="27" actId="20577"/>
          <ac:spMkLst>
            <pc:docMk/>
            <pc:sldMk cId="3393580242" sldId="393"/>
            <ac:spMk id="3" creationId="{00000000-0000-0000-0000-000000000000}"/>
          </ac:spMkLst>
        </pc:spChg>
      </pc:sldChg>
      <pc:sldChg chg="add del">
        <pc:chgData name="C C" userId="58c016da926720ee" providerId="LiveId" clId="{DD51DD77-7AA8-4393-A345-B77EC8633E9C}" dt="2019-10-13T10:10:38.918" v="89" actId="47"/>
        <pc:sldMkLst>
          <pc:docMk/>
          <pc:sldMk cId="1115520323" sldId="403"/>
        </pc:sldMkLst>
      </pc:sldChg>
      <pc:sldChg chg="modSp">
        <pc:chgData name="C C" userId="58c016da926720ee" providerId="LiveId" clId="{DD51DD77-7AA8-4393-A345-B77EC8633E9C}" dt="2019-10-14T07:11:14.851" v="319" actId="113"/>
        <pc:sldMkLst>
          <pc:docMk/>
          <pc:sldMk cId="1636883444" sldId="404"/>
        </pc:sldMkLst>
        <pc:spChg chg="mod">
          <ac:chgData name="C C" userId="58c016da926720ee" providerId="LiveId" clId="{DD51DD77-7AA8-4393-A345-B77EC8633E9C}" dt="2019-10-14T07:11:14.851" v="319" actId="113"/>
          <ac:spMkLst>
            <pc:docMk/>
            <pc:sldMk cId="1636883444" sldId="404"/>
            <ac:spMk id="3" creationId="{B948DE76-596C-446E-82C4-899435388667}"/>
          </ac:spMkLst>
        </pc:spChg>
      </pc:sldChg>
      <pc:sldChg chg="modNotesTx">
        <pc:chgData name="C C" userId="58c016da926720ee" providerId="LiveId" clId="{DD51DD77-7AA8-4393-A345-B77EC8633E9C}" dt="2019-10-13T10:13:09.974" v="161" actId="20577"/>
        <pc:sldMkLst>
          <pc:docMk/>
          <pc:sldMk cId="3586707164" sldId="407"/>
        </pc:sldMkLst>
      </pc:sldChg>
      <pc:sldChg chg="modNotesTx">
        <pc:chgData name="C C" userId="58c016da926720ee" providerId="LiveId" clId="{DD51DD77-7AA8-4393-A345-B77EC8633E9C}" dt="2019-10-13T10:13:13.798" v="170" actId="20577"/>
        <pc:sldMkLst>
          <pc:docMk/>
          <pc:sldMk cId="85523823" sldId="408"/>
        </pc:sldMkLst>
      </pc:sldChg>
      <pc:sldChg chg="modSp">
        <pc:chgData name="C C" userId="58c016da926720ee" providerId="LiveId" clId="{DD51DD77-7AA8-4393-A345-B77EC8633E9C}" dt="2019-10-13T10:14:21.280" v="172" actId="20577"/>
        <pc:sldMkLst>
          <pc:docMk/>
          <pc:sldMk cId="980577144" sldId="410"/>
        </pc:sldMkLst>
        <pc:spChg chg="mod">
          <ac:chgData name="C C" userId="58c016da926720ee" providerId="LiveId" clId="{DD51DD77-7AA8-4393-A345-B77EC8633E9C}" dt="2019-10-13T10:14:21.280" v="172" actId="20577"/>
          <ac:spMkLst>
            <pc:docMk/>
            <pc:sldMk cId="980577144" sldId="410"/>
            <ac:spMk id="3" creationId="{3DED0BEE-DDD6-492C-82B4-958109413DC6}"/>
          </ac:spMkLst>
        </pc:spChg>
      </pc:sldChg>
      <pc:sldChg chg="delSp">
        <pc:chgData name="C C" userId="58c016da926720ee" providerId="LiveId" clId="{DD51DD77-7AA8-4393-A345-B77EC8633E9C}" dt="2019-10-13T10:08:37.572" v="28" actId="478"/>
        <pc:sldMkLst>
          <pc:docMk/>
          <pc:sldMk cId="4079667306" sldId="418"/>
        </pc:sldMkLst>
        <pc:spChg chg="del">
          <ac:chgData name="C C" userId="58c016da926720ee" providerId="LiveId" clId="{DD51DD77-7AA8-4393-A345-B77EC8633E9C}" dt="2019-10-13T10:08:37.572" v="28" actId="478"/>
          <ac:spMkLst>
            <pc:docMk/>
            <pc:sldMk cId="4079667306" sldId="418"/>
            <ac:spMk id="4" creationId="{A6F30CF2-F5D8-4346-9717-60C0D1AE6061}"/>
          </ac:spMkLst>
        </pc:spChg>
      </pc:sldChg>
      <pc:sldChg chg="delSp">
        <pc:chgData name="C C" userId="58c016da926720ee" providerId="LiveId" clId="{DD51DD77-7AA8-4393-A345-B77EC8633E9C}" dt="2019-10-13T10:09:39.771" v="84" actId="478"/>
        <pc:sldMkLst>
          <pc:docMk/>
          <pc:sldMk cId="1527864762" sldId="420"/>
        </pc:sldMkLst>
        <pc:spChg chg="del">
          <ac:chgData name="C C" userId="58c016da926720ee" providerId="LiveId" clId="{DD51DD77-7AA8-4393-A345-B77EC8633E9C}" dt="2019-10-13T10:09:39.771" v="84" actId="478"/>
          <ac:spMkLst>
            <pc:docMk/>
            <pc:sldMk cId="1527864762" sldId="420"/>
            <ac:spMk id="4" creationId="{EA62019E-2821-4495-9098-D06ABCC0E994}"/>
          </ac:spMkLst>
        </pc:spChg>
      </pc:sldChg>
      <pc:sldChg chg="delSp modSp add del">
        <pc:chgData name="C C" userId="58c016da926720ee" providerId="LiveId" clId="{DD51DD77-7AA8-4393-A345-B77EC8633E9C}" dt="2019-10-13T10:27:20.859" v="274" actId="47"/>
        <pc:sldMkLst>
          <pc:docMk/>
          <pc:sldMk cId="1975518134" sldId="421"/>
        </pc:sldMkLst>
        <pc:spChg chg="mod">
          <ac:chgData name="C C" userId="58c016da926720ee" providerId="LiveId" clId="{DD51DD77-7AA8-4393-A345-B77EC8633E9C}" dt="2019-10-13T10:26:46.622" v="183" actId="20577"/>
          <ac:spMkLst>
            <pc:docMk/>
            <pc:sldMk cId="1975518134" sldId="421"/>
            <ac:spMk id="2" creationId="{6669C8AE-9977-4546-8DA0-20FA5DC8DE40}"/>
          </ac:spMkLst>
        </pc:spChg>
        <pc:spChg chg="mod">
          <ac:chgData name="C C" userId="58c016da926720ee" providerId="LiveId" clId="{DD51DD77-7AA8-4393-A345-B77EC8633E9C}" dt="2019-10-13T10:27:15.038" v="273" actId="20577"/>
          <ac:spMkLst>
            <pc:docMk/>
            <pc:sldMk cId="1975518134" sldId="421"/>
            <ac:spMk id="3" creationId="{522DBA19-6C99-4BDD-8572-FDDB2DA1FC25}"/>
          </ac:spMkLst>
        </pc:spChg>
        <pc:spChg chg="del">
          <ac:chgData name="C C" userId="58c016da926720ee" providerId="LiveId" clId="{DD51DD77-7AA8-4393-A345-B77EC8633E9C}" dt="2019-10-13T10:26:42.477" v="174" actId="478"/>
          <ac:spMkLst>
            <pc:docMk/>
            <pc:sldMk cId="1975518134" sldId="421"/>
            <ac:spMk id="4" creationId="{1055A49B-FCE3-459C-ADE7-C49F278DE87B}"/>
          </ac:spMkLst>
        </pc:spChg>
      </pc:sldChg>
    </pc:docChg>
  </pc:docChgLst>
  <pc:docChgLst>
    <pc:chgData name="C C" userId="58c016da926720ee" providerId="LiveId" clId="{40E86CAA-647F-4933-8CE7-7F4FA11F031C}"/>
    <pc:docChg chg="undo custSel addSld delSld modSld">
      <pc:chgData name="C C" userId="58c016da926720ee" providerId="LiveId" clId="{40E86CAA-647F-4933-8CE7-7F4FA11F031C}" dt="2023-05-07T15:19:42.453" v="2283" actId="20577"/>
      <pc:docMkLst>
        <pc:docMk/>
      </pc:docMkLst>
      <pc:sldChg chg="modSp mod">
        <pc:chgData name="C C" userId="58c016da926720ee" providerId="LiveId" clId="{40E86CAA-647F-4933-8CE7-7F4FA11F031C}" dt="2023-05-07T14:51:23.949" v="1244" actId="313"/>
        <pc:sldMkLst>
          <pc:docMk/>
          <pc:sldMk cId="3533300035" sldId="257"/>
        </pc:sldMkLst>
        <pc:spChg chg="mod">
          <ac:chgData name="C C" userId="58c016da926720ee" providerId="LiveId" clId="{40E86CAA-647F-4933-8CE7-7F4FA11F031C}" dt="2023-05-07T14:51:23.949" v="1244" actId="313"/>
          <ac:spMkLst>
            <pc:docMk/>
            <pc:sldMk cId="3533300035" sldId="257"/>
            <ac:spMk id="5" creationId="{5B5A2214-0261-4489-8A63-55817E9128D8}"/>
          </ac:spMkLst>
        </pc:spChg>
      </pc:sldChg>
      <pc:sldChg chg="del">
        <pc:chgData name="C C" userId="58c016da926720ee" providerId="LiveId" clId="{40E86CAA-647F-4933-8CE7-7F4FA11F031C}" dt="2023-05-07T09:49:37.845" v="1119" actId="47"/>
        <pc:sldMkLst>
          <pc:docMk/>
          <pc:sldMk cId="3082542229" sldId="258"/>
        </pc:sldMkLst>
      </pc:sldChg>
      <pc:sldChg chg="modSp mod">
        <pc:chgData name="C C" userId="58c016da926720ee" providerId="LiveId" clId="{40E86CAA-647F-4933-8CE7-7F4FA11F031C}" dt="2023-05-07T09:49:33.401" v="1118" actId="20577"/>
        <pc:sldMkLst>
          <pc:docMk/>
          <pc:sldMk cId="4222777969" sldId="259"/>
        </pc:sldMkLst>
        <pc:spChg chg="mod">
          <ac:chgData name="C C" userId="58c016da926720ee" providerId="LiveId" clId="{40E86CAA-647F-4933-8CE7-7F4FA11F031C}" dt="2023-05-07T09:49:33.401" v="1118" actId="20577"/>
          <ac:spMkLst>
            <pc:docMk/>
            <pc:sldMk cId="4222777969" sldId="259"/>
            <ac:spMk id="9" creationId="{2469321F-1E79-4B55-B71D-CF2C75FCE3A8}"/>
          </ac:spMkLst>
        </pc:spChg>
      </pc:sldChg>
      <pc:sldChg chg="del">
        <pc:chgData name="C C" userId="58c016da926720ee" providerId="LiveId" clId="{40E86CAA-647F-4933-8CE7-7F4FA11F031C}" dt="2023-05-07T09:49:37.845" v="1119" actId="47"/>
        <pc:sldMkLst>
          <pc:docMk/>
          <pc:sldMk cId="2218351494" sldId="260"/>
        </pc:sldMkLst>
      </pc:sldChg>
      <pc:sldChg chg="add">
        <pc:chgData name="C C" userId="58c016da926720ee" providerId="LiveId" clId="{40E86CAA-647F-4933-8CE7-7F4FA11F031C}" dt="2023-05-07T09:48:46.527" v="1016"/>
        <pc:sldMkLst>
          <pc:docMk/>
          <pc:sldMk cId="2073477038" sldId="277"/>
        </pc:sldMkLst>
      </pc:sldChg>
      <pc:sldChg chg="add">
        <pc:chgData name="C C" userId="58c016da926720ee" providerId="LiveId" clId="{40E86CAA-647F-4933-8CE7-7F4FA11F031C}" dt="2023-05-07T09:48:46.527" v="1016"/>
        <pc:sldMkLst>
          <pc:docMk/>
          <pc:sldMk cId="911192258" sldId="278"/>
        </pc:sldMkLst>
      </pc:sldChg>
      <pc:sldChg chg="add">
        <pc:chgData name="C C" userId="58c016da926720ee" providerId="LiveId" clId="{40E86CAA-647F-4933-8CE7-7F4FA11F031C}" dt="2023-05-07T09:48:46.527" v="1016"/>
        <pc:sldMkLst>
          <pc:docMk/>
          <pc:sldMk cId="3891049118" sldId="285"/>
        </pc:sldMkLst>
      </pc:sldChg>
      <pc:sldChg chg="add">
        <pc:chgData name="C C" userId="58c016da926720ee" providerId="LiveId" clId="{40E86CAA-647F-4933-8CE7-7F4FA11F031C}" dt="2023-05-07T11:28:27.643" v="1137"/>
        <pc:sldMkLst>
          <pc:docMk/>
          <pc:sldMk cId="1603072243" sldId="290"/>
        </pc:sldMkLst>
      </pc:sldChg>
      <pc:sldChg chg="add">
        <pc:chgData name="C C" userId="58c016da926720ee" providerId="LiveId" clId="{40E86CAA-647F-4933-8CE7-7F4FA11F031C}" dt="2023-05-07T11:28:27.643" v="1137"/>
        <pc:sldMkLst>
          <pc:docMk/>
          <pc:sldMk cId="649098460" sldId="291"/>
        </pc:sldMkLst>
      </pc:sldChg>
      <pc:sldChg chg="modSp add mod">
        <pc:chgData name="C C" userId="58c016da926720ee" providerId="LiveId" clId="{40E86CAA-647F-4933-8CE7-7F4FA11F031C}" dt="2023-05-07T14:48:46.276" v="1211" actId="6549"/>
        <pc:sldMkLst>
          <pc:docMk/>
          <pc:sldMk cId="2388862875" sldId="292"/>
        </pc:sldMkLst>
        <pc:spChg chg="mod">
          <ac:chgData name="C C" userId="58c016da926720ee" providerId="LiveId" clId="{40E86CAA-647F-4933-8CE7-7F4FA11F031C}" dt="2023-05-07T14:48:46.276" v="1211" actId="6549"/>
          <ac:spMkLst>
            <pc:docMk/>
            <pc:sldMk cId="2388862875" sldId="292"/>
            <ac:spMk id="4" creationId="{98E49AF9-9A41-16ED-6449-F06F2A3865D1}"/>
          </ac:spMkLst>
        </pc:spChg>
      </pc:sldChg>
      <pc:sldChg chg="modSp add mod">
        <pc:chgData name="C C" userId="58c016da926720ee" providerId="LiveId" clId="{40E86CAA-647F-4933-8CE7-7F4FA11F031C}" dt="2023-05-07T14:48:52.495" v="1215" actId="20577"/>
        <pc:sldMkLst>
          <pc:docMk/>
          <pc:sldMk cId="1927398817" sldId="293"/>
        </pc:sldMkLst>
        <pc:spChg chg="mod">
          <ac:chgData name="C C" userId="58c016da926720ee" providerId="LiveId" clId="{40E86CAA-647F-4933-8CE7-7F4FA11F031C}" dt="2023-05-07T14:48:52.495" v="1215" actId="20577"/>
          <ac:spMkLst>
            <pc:docMk/>
            <pc:sldMk cId="1927398817" sldId="293"/>
            <ac:spMk id="2" creationId="{547A091F-BF85-763A-5A90-D0EF6D95BC17}"/>
          </ac:spMkLst>
        </pc:spChg>
      </pc:sldChg>
      <pc:sldChg chg="modSp add mod">
        <pc:chgData name="C C" userId="58c016da926720ee" providerId="LiveId" clId="{40E86CAA-647F-4933-8CE7-7F4FA11F031C}" dt="2023-05-07T14:48:48.959" v="1213" actId="20577"/>
        <pc:sldMkLst>
          <pc:docMk/>
          <pc:sldMk cId="2883343886" sldId="294"/>
        </pc:sldMkLst>
        <pc:spChg chg="mod">
          <ac:chgData name="C C" userId="58c016da926720ee" providerId="LiveId" clId="{40E86CAA-647F-4933-8CE7-7F4FA11F031C}" dt="2023-05-07T14:48:48.959" v="1213" actId="20577"/>
          <ac:spMkLst>
            <pc:docMk/>
            <pc:sldMk cId="2883343886" sldId="294"/>
            <ac:spMk id="2" creationId="{547A091F-BF85-763A-5A90-D0EF6D95BC17}"/>
          </ac:spMkLst>
        </pc:spChg>
      </pc:sldChg>
      <pc:sldChg chg="addSp delSp modSp mod">
        <pc:chgData name="C C" userId="58c016da926720ee" providerId="LiveId" clId="{40E86CAA-647F-4933-8CE7-7F4FA11F031C}" dt="2023-05-07T14:52:32.533" v="1250" actId="22"/>
        <pc:sldMkLst>
          <pc:docMk/>
          <pc:sldMk cId="0" sldId="389"/>
        </pc:sldMkLst>
        <pc:spChg chg="mod">
          <ac:chgData name="C C" userId="58c016da926720ee" providerId="LiveId" clId="{40E86CAA-647F-4933-8CE7-7F4FA11F031C}" dt="2023-05-07T08:58:02.263" v="2"/>
          <ac:spMkLst>
            <pc:docMk/>
            <pc:sldMk cId="0" sldId="389"/>
            <ac:spMk id="4099" creationId="{00000000-0000-0000-0000-000000000000}"/>
          </ac:spMkLst>
        </pc:spChg>
        <pc:picChg chg="add del">
          <ac:chgData name="C C" userId="58c016da926720ee" providerId="LiveId" clId="{40E86CAA-647F-4933-8CE7-7F4FA11F031C}" dt="2023-05-07T14:52:32.533" v="1250" actId="22"/>
          <ac:picMkLst>
            <pc:docMk/>
            <pc:sldMk cId="0" sldId="389"/>
            <ac:picMk id="3" creationId="{FC8568F3-29F2-DA25-33F5-3F2A21BECA47}"/>
          </ac:picMkLst>
        </pc:picChg>
      </pc:sldChg>
      <pc:sldChg chg="del">
        <pc:chgData name="C C" userId="58c016da926720ee" providerId="LiveId" clId="{40E86CAA-647F-4933-8CE7-7F4FA11F031C}" dt="2023-05-07T09:08:11.331" v="410" actId="47"/>
        <pc:sldMkLst>
          <pc:docMk/>
          <pc:sldMk cId="937996676" sldId="401"/>
        </pc:sldMkLst>
      </pc:sldChg>
      <pc:sldChg chg="del">
        <pc:chgData name="C C" userId="58c016da926720ee" providerId="LiveId" clId="{40E86CAA-647F-4933-8CE7-7F4FA11F031C}" dt="2023-05-07T09:08:11.331" v="410" actId="47"/>
        <pc:sldMkLst>
          <pc:docMk/>
          <pc:sldMk cId="1978773447" sldId="416"/>
        </pc:sldMkLst>
      </pc:sldChg>
      <pc:sldChg chg="modSp mod">
        <pc:chgData name="C C" userId="58c016da926720ee" providerId="LiveId" clId="{40E86CAA-647F-4933-8CE7-7F4FA11F031C}" dt="2023-05-07T09:08:06.979" v="409" actId="20577"/>
        <pc:sldMkLst>
          <pc:docMk/>
          <pc:sldMk cId="3731950994" sldId="421"/>
        </pc:sldMkLst>
        <pc:spChg chg="mod">
          <ac:chgData name="C C" userId="58c016da926720ee" providerId="LiveId" clId="{40E86CAA-647F-4933-8CE7-7F4FA11F031C}" dt="2023-05-07T09:08:06.979" v="409" actId="20577"/>
          <ac:spMkLst>
            <pc:docMk/>
            <pc:sldMk cId="3731950994" sldId="421"/>
            <ac:spMk id="9" creationId="{2469321F-1E79-4B55-B71D-CF2C75FCE3A8}"/>
          </ac:spMkLst>
        </pc:spChg>
      </pc:sldChg>
      <pc:sldChg chg="del">
        <pc:chgData name="C C" userId="58c016da926720ee" providerId="LiveId" clId="{40E86CAA-647F-4933-8CE7-7F4FA11F031C}" dt="2023-05-07T09:08:11.331" v="410" actId="47"/>
        <pc:sldMkLst>
          <pc:docMk/>
          <pc:sldMk cId="2213778089" sldId="422"/>
        </pc:sldMkLst>
      </pc:sldChg>
      <pc:sldChg chg="del">
        <pc:chgData name="C C" userId="58c016da926720ee" providerId="LiveId" clId="{40E86CAA-647F-4933-8CE7-7F4FA11F031C}" dt="2023-05-07T09:49:37.845" v="1119" actId="47"/>
        <pc:sldMkLst>
          <pc:docMk/>
          <pc:sldMk cId="3602810509" sldId="423"/>
        </pc:sldMkLst>
      </pc:sldChg>
      <pc:sldChg chg="modSp mod">
        <pc:chgData name="C C" userId="58c016da926720ee" providerId="LiveId" clId="{40E86CAA-647F-4933-8CE7-7F4FA11F031C}" dt="2023-05-07T09:48:52.661" v="1037" actId="20577"/>
        <pc:sldMkLst>
          <pc:docMk/>
          <pc:sldMk cId="2860231614" sldId="424"/>
        </pc:sldMkLst>
        <pc:spChg chg="mod">
          <ac:chgData name="C C" userId="58c016da926720ee" providerId="LiveId" clId="{40E86CAA-647F-4933-8CE7-7F4FA11F031C}" dt="2023-05-07T09:48:52.661" v="1037" actId="20577"/>
          <ac:spMkLst>
            <pc:docMk/>
            <pc:sldMk cId="2860231614" sldId="424"/>
            <ac:spMk id="9" creationId="{2469321F-1E79-4B55-B71D-CF2C75FCE3A8}"/>
          </ac:spMkLst>
        </pc:spChg>
      </pc:sldChg>
      <pc:sldChg chg="del">
        <pc:chgData name="C C" userId="58c016da926720ee" providerId="LiveId" clId="{40E86CAA-647F-4933-8CE7-7F4FA11F031C}" dt="2023-05-07T09:49:00.703" v="1038" actId="47"/>
        <pc:sldMkLst>
          <pc:docMk/>
          <pc:sldMk cId="3063877158" sldId="426"/>
        </pc:sldMkLst>
      </pc:sldChg>
      <pc:sldChg chg="del">
        <pc:chgData name="C C" userId="58c016da926720ee" providerId="LiveId" clId="{40E86CAA-647F-4933-8CE7-7F4FA11F031C}" dt="2023-05-07T09:49:00.703" v="1038" actId="47"/>
        <pc:sldMkLst>
          <pc:docMk/>
          <pc:sldMk cId="511155460" sldId="427"/>
        </pc:sldMkLst>
      </pc:sldChg>
      <pc:sldChg chg="del">
        <pc:chgData name="C C" userId="58c016da926720ee" providerId="LiveId" clId="{40E86CAA-647F-4933-8CE7-7F4FA11F031C}" dt="2023-05-07T09:49:00.703" v="1038" actId="47"/>
        <pc:sldMkLst>
          <pc:docMk/>
          <pc:sldMk cId="1927442796" sldId="428"/>
        </pc:sldMkLst>
      </pc:sldChg>
      <pc:sldChg chg="del">
        <pc:chgData name="C C" userId="58c016da926720ee" providerId="LiveId" clId="{40E86CAA-647F-4933-8CE7-7F4FA11F031C}" dt="2023-05-07T09:49:00.703" v="1038" actId="47"/>
        <pc:sldMkLst>
          <pc:docMk/>
          <pc:sldMk cId="3232343749" sldId="429"/>
        </pc:sldMkLst>
      </pc:sldChg>
      <pc:sldChg chg="del">
        <pc:chgData name="C C" userId="58c016da926720ee" providerId="LiveId" clId="{40E86CAA-647F-4933-8CE7-7F4FA11F031C}" dt="2023-05-07T09:49:00.703" v="1038" actId="47"/>
        <pc:sldMkLst>
          <pc:docMk/>
          <pc:sldMk cId="1921988514" sldId="430"/>
        </pc:sldMkLst>
      </pc:sldChg>
      <pc:sldChg chg="del">
        <pc:chgData name="C C" userId="58c016da926720ee" providerId="LiveId" clId="{40E86CAA-647F-4933-8CE7-7F4FA11F031C}" dt="2023-05-07T09:49:00.703" v="1038" actId="47"/>
        <pc:sldMkLst>
          <pc:docMk/>
          <pc:sldMk cId="3685116901" sldId="431"/>
        </pc:sldMkLst>
      </pc:sldChg>
      <pc:sldChg chg="del">
        <pc:chgData name="C C" userId="58c016da926720ee" providerId="LiveId" clId="{40E86CAA-647F-4933-8CE7-7F4FA11F031C}" dt="2023-05-07T09:49:37.845" v="1119" actId="47"/>
        <pc:sldMkLst>
          <pc:docMk/>
          <pc:sldMk cId="2185134763" sldId="432"/>
        </pc:sldMkLst>
      </pc:sldChg>
      <pc:sldChg chg="del">
        <pc:chgData name="C C" userId="58c016da926720ee" providerId="LiveId" clId="{40E86CAA-647F-4933-8CE7-7F4FA11F031C}" dt="2023-05-07T09:49:37.845" v="1119" actId="47"/>
        <pc:sldMkLst>
          <pc:docMk/>
          <pc:sldMk cId="1498667235" sldId="433"/>
        </pc:sldMkLst>
      </pc:sldChg>
      <pc:sldChg chg="addSp modSp add del mod">
        <pc:chgData name="C C" userId="58c016da926720ee" providerId="LiveId" clId="{40E86CAA-647F-4933-8CE7-7F4FA11F031C}" dt="2023-05-07T15:18:37.291" v="2252" actId="1076"/>
        <pc:sldMkLst>
          <pc:docMk/>
          <pc:sldMk cId="495757687" sldId="434"/>
        </pc:sldMkLst>
        <pc:spChg chg="add mod">
          <ac:chgData name="C C" userId="58c016da926720ee" providerId="LiveId" clId="{40E86CAA-647F-4933-8CE7-7F4FA11F031C}" dt="2023-05-07T15:18:37.291" v="2252" actId="1076"/>
          <ac:spMkLst>
            <pc:docMk/>
            <pc:sldMk cId="495757687" sldId="434"/>
            <ac:spMk id="3" creationId="{FE977A2E-1EAC-201C-BB8A-8DF6AB0DBF6F}"/>
          </ac:spMkLst>
        </pc:spChg>
      </pc:sldChg>
      <pc:sldChg chg="del">
        <pc:chgData name="C C" userId="58c016da926720ee" providerId="LiveId" clId="{40E86CAA-647F-4933-8CE7-7F4FA11F031C}" dt="2023-05-07T09:49:37.845" v="1119" actId="47"/>
        <pc:sldMkLst>
          <pc:docMk/>
          <pc:sldMk cId="1365709552" sldId="446"/>
        </pc:sldMkLst>
      </pc:sldChg>
      <pc:sldChg chg="del">
        <pc:chgData name="C C" userId="58c016da926720ee" providerId="LiveId" clId="{40E86CAA-647F-4933-8CE7-7F4FA11F031C}" dt="2023-05-07T09:49:37.845" v="1119" actId="47"/>
        <pc:sldMkLst>
          <pc:docMk/>
          <pc:sldMk cId="2838108961" sldId="447"/>
        </pc:sldMkLst>
      </pc:sldChg>
      <pc:sldChg chg="del">
        <pc:chgData name="C C" userId="58c016da926720ee" providerId="LiveId" clId="{40E86CAA-647F-4933-8CE7-7F4FA11F031C}" dt="2023-05-07T09:49:37.845" v="1119" actId="47"/>
        <pc:sldMkLst>
          <pc:docMk/>
          <pc:sldMk cId="1253149665" sldId="448"/>
        </pc:sldMkLst>
      </pc:sldChg>
      <pc:sldChg chg="del">
        <pc:chgData name="C C" userId="58c016da926720ee" providerId="LiveId" clId="{40E86CAA-647F-4933-8CE7-7F4FA11F031C}" dt="2023-05-07T09:49:37.845" v="1119" actId="47"/>
        <pc:sldMkLst>
          <pc:docMk/>
          <pc:sldMk cId="1192410071" sldId="458"/>
        </pc:sldMkLst>
      </pc:sldChg>
      <pc:sldChg chg="del">
        <pc:chgData name="C C" userId="58c016da926720ee" providerId="LiveId" clId="{40E86CAA-647F-4933-8CE7-7F4FA11F031C}" dt="2023-05-07T09:49:37.845" v="1119" actId="47"/>
        <pc:sldMkLst>
          <pc:docMk/>
          <pc:sldMk cId="2881567653" sldId="459"/>
        </pc:sldMkLst>
      </pc:sldChg>
      <pc:sldChg chg="del">
        <pc:chgData name="C C" userId="58c016da926720ee" providerId="LiveId" clId="{40E86CAA-647F-4933-8CE7-7F4FA11F031C}" dt="2023-05-07T09:49:37.845" v="1119" actId="47"/>
        <pc:sldMkLst>
          <pc:docMk/>
          <pc:sldMk cId="1219905300" sldId="460"/>
        </pc:sldMkLst>
      </pc:sldChg>
      <pc:sldChg chg="del">
        <pc:chgData name="C C" userId="58c016da926720ee" providerId="LiveId" clId="{40E86CAA-647F-4933-8CE7-7F4FA11F031C}" dt="2023-05-07T09:49:37.845" v="1119" actId="47"/>
        <pc:sldMkLst>
          <pc:docMk/>
          <pc:sldMk cId="2194350180" sldId="461"/>
        </pc:sldMkLst>
      </pc:sldChg>
      <pc:sldChg chg="del">
        <pc:chgData name="C C" userId="58c016da926720ee" providerId="LiveId" clId="{40E86CAA-647F-4933-8CE7-7F4FA11F031C}" dt="2023-05-07T09:49:37.845" v="1119" actId="47"/>
        <pc:sldMkLst>
          <pc:docMk/>
          <pc:sldMk cId="2097830633" sldId="462"/>
        </pc:sldMkLst>
      </pc:sldChg>
      <pc:sldChg chg="del">
        <pc:chgData name="C C" userId="58c016da926720ee" providerId="LiveId" clId="{40E86CAA-647F-4933-8CE7-7F4FA11F031C}" dt="2023-05-07T09:49:37.845" v="1119" actId="47"/>
        <pc:sldMkLst>
          <pc:docMk/>
          <pc:sldMk cId="3231524145" sldId="463"/>
        </pc:sldMkLst>
      </pc:sldChg>
      <pc:sldChg chg="addSp delSp modSp add mod modClrScheme chgLayout">
        <pc:chgData name="C C" userId="58c016da926720ee" providerId="LiveId" clId="{40E86CAA-647F-4933-8CE7-7F4FA11F031C}" dt="2023-05-07T09:41:38.522" v="465" actId="20577"/>
        <pc:sldMkLst>
          <pc:docMk/>
          <pc:sldMk cId="4057916848" sldId="464"/>
        </pc:sldMkLst>
        <pc:spChg chg="add del mod ord">
          <ac:chgData name="C C" userId="58c016da926720ee" providerId="LiveId" clId="{40E86CAA-647F-4933-8CE7-7F4FA11F031C}" dt="2023-05-07T09:08:35.113" v="418" actId="478"/>
          <ac:spMkLst>
            <pc:docMk/>
            <pc:sldMk cId="4057916848" sldId="464"/>
            <ac:spMk id="2" creationId="{3B9F760C-A69A-5C7F-7A82-9040869E820C}"/>
          </ac:spMkLst>
        </pc:spChg>
        <pc:spChg chg="mod ord">
          <ac:chgData name="C C" userId="58c016da926720ee" providerId="LiveId" clId="{40E86CAA-647F-4933-8CE7-7F4FA11F031C}" dt="2023-05-07T09:41:38.522" v="465" actId="20577"/>
          <ac:spMkLst>
            <pc:docMk/>
            <pc:sldMk cId="4057916848" sldId="464"/>
            <ac:spMk id="4" creationId="{C3791FE8-D0F5-8241-98E7-02FBF0668CDF}"/>
          </ac:spMkLst>
        </pc:spChg>
        <pc:spChg chg="add del mod">
          <ac:chgData name="C C" userId="58c016da926720ee" providerId="LiveId" clId="{40E86CAA-647F-4933-8CE7-7F4FA11F031C}" dt="2023-05-07T09:08:37.144" v="419" actId="478"/>
          <ac:spMkLst>
            <pc:docMk/>
            <pc:sldMk cId="4057916848" sldId="464"/>
            <ac:spMk id="5" creationId="{B8E6B6ED-89FD-EFD7-5DE0-9B7D1301AFB5}"/>
          </ac:spMkLst>
        </pc:spChg>
        <pc:picChg chg="del">
          <ac:chgData name="C C" userId="58c016da926720ee" providerId="LiveId" clId="{40E86CAA-647F-4933-8CE7-7F4FA11F031C}" dt="2023-05-07T09:08:37.924" v="420" actId="478"/>
          <ac:picMkLst>
            <pc:docMk/>
            <pc:sldMk cId="4057916848" sldId="464"/>
            <ac:picMk id="7" creationId="{983272E3-F56D-D782-BDEE-AF104398F82B}"/>
          </ac:picMkLst>
        </pc:picChg>
        <pc:picChg chg="add mod ord">
          <ac:chgData name="C C" userId="58c016da926720ee" providerId="LiveId" clId="{40E86CAA-647F-4933-8CE7-7F4FA11F031C}" dt="2023-05-07T09:41:20.885" v="429" actId="26606"/>
          <ac:picMkLst>
            <pc:docMk/>
            <pc:sldMk cId="4057916848" sldId="464"/>
            <ac:picMk id="8" creationId="{31C53EAD-C456-4868-EA3C-4B319C843942}"/>
          </ac:picMkLst>
        </pc:picChg>
        <pc:picChg chg="del mod ord">
          <ac:chgData name="C C" userId="58c016da926720ee" providerId="LiveId" clId="{40E86CAA-647F-4933-8CE7-7F4FA11F031C}" dt="2023-05-07T09:08:30.316" v="415" actId="478"/>
          <ac:picMkLst>
            <pc:docMk/>
            <pc:sldMk cId="4057916848" sldId="464"/>
            <ac:picMk id="9" creationId="{7BFB861B-77D9-243D-684B-8C29C85AF03D}"/>
          </ac:picMkLst>
        </pc:picChg>
        <pc:picChg chg="del mod ord">
          <ac:chgData name="C C" userId="58c016da926720ee" providerId="LiveId" clId="{40E86CAA-647F-4933-8CE7-7F4FA11F031C}" dt="2023-05-07T09:08:30.793" v="417" actId="478"/>
          <ac:picMkLst>
            <pc:docMk/>
            <pc:sldMk cId="4057916848" sldId="464"/>
            <ac:picMk id="11" creationId="{47E2F514-5BF5-EA5C-7E3F-CA275A4ED60C}"/>
          </ac:picMkLst>
        </pc:picChg>
        <pc:picChg chg="add mod">
          <ac:chgData name="C C" userId="58c016da926720ee" providerId="LiveId" clId="{40E86CAA-647F-4933-8CE7-7F4FA11F031C}" dt="2023-05-07T09:41:20.885" v="429" actId="26606"/>
          <ac:picMkLst>
            <pc:docMk/>
            <pc:sldMk cId="4057916848" sldId="464"/>
            <ac:picMk id="12" creationId="{82DE6C0D-7716-59CB-72C5-5D74BDDFFE41}"/>
          </ac:picMkLst>
        </pc:picChg>
        <pc:picChg chg="del">
          <ac:chgData name="C C" userId="58c016da926720ee" providerId="LiveId" clId="{40E86CAA-647F-4933-8CE7-7F4FA11F031C}" dt="2023-05-07T09:08:29.904" v="414" actId="478"/>
          <ac:picMkLst>
            <pc:docMk/>
            <pc:sldMk cId="4057916848" sldId="464"/>
            <ac:picMk id="13" creationId="{3CA74795-C13A-4109-A095-00438DCD8DED}"/>
          </ac:picMkLst>
        </pc:picChg>
        <pc:picChg chg="add mod ord">
          <ac:chgData name="C C" userId="58c016da926720ee" providerId="LiveId" clId="{40E86CAA-647F-4933-8CE7-7F4FA11F031C}" dt="2023-05-07T09:41:20.885" v="429" actId="26606"/>
          <ac:picMkLst>
            <pc:docMk/>
            <pc:sldMk cId="4057916848" sldId="464"/>
            <ac:picMk id="15" creationId="{70247222-B957-CEC7-CFEA-6B816E3CD97C}"/>
          </ac:picMkLst>
        </pc:picChg>
        <pc:picChg chg="add mod">
          <ac:chgData name="C C" userId="58c016da926720ee" providerId="LiveId" clId="{40E86CAA-647F-4933-8CE7-7F4FA11F031C}" dt="2023-05-07T09:41:20.885" v="429" actId="26606"/>
          <ac:picMkLst>
            <pc:docMk/>
            <pc:sldMk cId="4057916848" sldId="464"/>
            <ac:picMk id="17" creationId="{1E8FD824-6F41-90B2-3AE7-26A45AC23119}"/>
          </ac:picMkLst>
        </pc:picChg>
        <pc:picChg chg="add mod ord">
          <ac:chgData name="C C" userId="58c016da926720ee" providerId="LiveId" clId="{40E86CAA-647F-4933-8CE7-7F4FA11F031C}" dt="2023-05-07T09:41:20.885" v="429" actId="26606"/>
          <ac:picMkLst>
            <pc:docMk/>
            <pc:sldMk cId="4057916848" sldId="464"/>
            <ac:picMk id="1026" creationId="{89FC01B3-DE0C-F006-1B1B-F825538A67E6}"/>
          </ac:picMkLst>
        </pc:picChg>
        <pc:picChg chg="del">
          <ac:chgData name="C C" userId="58c016da926720ee" providerId="LiveId" clId="{40E86CAA-647F-4933-8CE7-7F4FA11F031C}" dt="2023-05-07T09:08:29.397" v="413" actId="478"/>
          <ac:picMkLst>
            <pc:docMk/>
            <pc:sldMk cId="4057916848" sldId="464"/>
            <ac:picMk id="4098" creationId="{ABD5C905-2492-4F33-9FD7-FB792A9AEA86}"/>
          </ac:picMkLst>
        </pc:picChg>
      </pc:sldChg>
      <pc:sldChg chg="addSp delSp modSp new mod modClrScheme chgLayout">
        <pc:chgData name="C C" userId="58c016da926720ee" providerId="LiveId" clId="{40E86CAA-647F-4933-8CE7-7F4FA11F031C}" dt="2023-05-07T09:44:30.838" v="681" actId="700"/>
        <pc:sldMkLst>
          <pc:docMk/>
          <pc:sldMk cId="3282804382" sldId="465"/>
        </pc:sldMkLst>
        <pc:spChg chg="del">
          <ac:chgData name="C C" userId="58c016da926720ee" providerId="LiveId" clId="{40E86CAA-647F-4933-8CE7-7F4FA11F031C}" dt="2023-05-07T09:41:56.302" v="467" actId="700"/>
          <ac:spMkLst>
            <pc:docMk/>
            <pc:sldMk cId="3282804382" sldId="465"/>
            <ac:spMk id="2" creationId="{D254F254-D952-3A2B-6AEE-3BA4AF5A98F3}"/>
          </ac:spMkLst>
        </pc:spChg>
        <pc:spChg chg="del">
          <ac:chgData name="C C" userId="58c016da926720ee" providerId="LiveId" clId="{40E86CAA-647F-4933-8CE7-7F4FA11F031C}" dt="2023-05-07T09:41:56.302" v="467" actId="700"/>
          <ac:spMkLst>
            <pc:docMk/>
            <pc:sldMk cId="3282804382" sldId="465"/>
            <ac:spMk id="3" creationId="{C85BC1A1-A9D5-5ADD-A527-8D92C3CDF8BF}"/>
          </ac:spMkLst>
        </pc:spChg>
        <pc:spChg chg="add mod ord">
          <ac:chgData name="C C" userId="58c016da926720ee" providerId="LiveId" clId="{40E86CAA-647F-4933-8CE7-7F4FA11F031C}" dt="2023-05-07T09:44:30.838" v="681" actId="700"/>
          <ac:spMkLst>
            <pc:docMk/>
            <pc:sldMk cId="3282804382" sldId="465"/>
            <ac:spMk id="4" creationId="{25AE063D-AE44-DB80-8D66-397BFE831900}"/>
          </ac:spMkLst>
        </pc:spChg>
        <pc:spChg chg="add del mod ord">
          <ac:chgData name="C C" userId="58c016da926720ee" providerId="LiveId" clId="{40E86CAA-647F-4933-8CE7-7F4FA11F031C}" dt="2023-05-07T09:44:30.838" v="681" actId="700"/>
          <ac:spMkLst>
            <pc:docMk/>
            <pc:sldMk cId="3282804382" sldId="465"/>
            <ac:spMk id="5" creationId="{9DABE10D-B95E-78D3-9DE6-95C4258E69B3}"/>
          </ac:spMkLst>
        </pc:spChg>
        <pc:spChg chg="add mod ord">
          <ac:chgData name="C C" userId="58c016da926720ee" providerId="LiveId" clId="{40E86CAA-647F-4933-8CE7-7F4FA11F031C}" dt="2023-05-07T09:44:30.838" v="681" actId="700"/>
          <ac:spMkLst>
            <pc:docMk/>
            <pc:sldMk cId="3282804382" sldId="465"/>
            <ac:spMk id="6" creationId="{33D84837-CE6A-1985-5DC1-5B40A57807C7}"/>
          </ac:spMkLst>
        </pc:spChg>
        <pc:spChg chg="add mod ord">
          <ac:chgData name="C C" userId="58c016da926720ee" providerId="LiveId" clId="{40E86CAA-647F-4933-8CE7-7F4FA11F031C}" dt="2023-05-07T09:44:30.838" v="681" actId="700"/>
          <ac:spMkLst>
            <pc:docMk/>
            <pc:sldMk cId="3282804382" sldId="465"/>
            <ac:spMk id="7" creationId="{9FC94385-8A60-134B-F710-A64148BF7EF4}"/>
          </ac:spMkLst>
        </pc:spChg>
      </pc:sldChg>
      <pc:sldChg chg="modSp add mod">
        <pc:chgData name="C C" userId="58c016da926720ee" providerId="LiveId" clId="{40E86CAA-647F-4933-8CE7-7F4FA11F031C}" dt="2023-05-07T09:42:35.641" v="607" actId="20577"/>
        <pc:sldMkLst>
          <pc:docMk/>
          <pc:sldMk cId="3407439056" sldId="466"/>
        </pc:sldMkLst>
        <pc:spChg chg="mod">
          <ac:chgData name="C C" userId="58c016da926720ee" providerId="LiveId" clId="{40E86CAA-647F-4933-8CE7-7F4FA11F031C}" dt="2023-05-07T09:42:35.641" v="607" actId="20577"/>
          <ac:spMkLst>
            <pc:docMk/>
            <pc:sldMk cId="3407439056" sldId="466"/>
            <ac:spMk id="4" creationId="{25AE063D-AE44-DB80-8D66-397BFE831900}"/>
          </ac:spMkLst>
        </pc:spChg>
      </pc:sldChg>
      <pc:sldChg chg="modSp new mod">
        <pc:chgData name="C C" userId="58c016da926720ee" providerId="LiveId" clId="{40E86CAA-647F-4933-8CE7-7F4FA11F031C}" dt="2023-05-07T09:42:49.682" v="671" actId="20577"/>
        <pc:sldMkLst>
          <pc:docMk/>
          <pc:sldMk cId="3679011267" sldId="467"/>
        </pc:sldMkLst>
        <pc:spChg chg="mod">
          <ac:chgData name="C C" userId="58c016da926720ee" providerId="LiveId" clId="{40E86CAA-647F-4933-8CE7-7F4FA11F031C}" dt="2023-05-07T09:42:49.682" v="671" actId="20577"/>
          <ac:spMkLst>
            <pc:docMk/>
            <pc:sldMk cId="3679011267" sldId="467"/>
            <ac:spMk id="2" creationId="{5FEC8C44-1D06-F471-B534-016592EE7ED1}"/>
          </ac:spMkLst>
        </pc:spChg>
      </pc:sldChg>
      <pc:sldChg chg="modSp new del mod">
        <pc:chgData name="C C" userId="58c016da926720ee" providerId="LiveId" clId="{40E86CAA-647F-4933-8CE7-7F4FA11F031C}" dt="2023-05-07T14:50:41.324" v="1217" actId="47"/>
        <pc:sldMkLst>
          <pc:docMk/>
          <pc:sldMk cId="1570123041" sldId="468"/>
        </pc:sldMkLst>
        <pc:spChg chg="mod">
          <ac:chgData name="C C" userId="58c016da926720ee" providerId="LiveId" clId="{40E86CAA-647F-4933-8CE7-7F4FA11F031C}" dt="2023-05-07T09:51:57.914" v="1136" actId="20577"/>
          <ac:spMkLst>
            <pc:docMk/>
            <pc:sldMk cId="1570123041" sldId="468"/>
            <ac:spMk id="2" creationId="{D963CDAA-95FE-EE6D-5FF9-D89CF8368A2A}"/>
          </ac:spMkLst>
        </pc:spChg>
      </pc:sldChg>
      <pc:sldChg chg="addSp delSp modSp new mod">
        <pc:chgData name="C C" userId="58c016da926720ee" providerId="LiveId" clId="{40E86CAA-647F-4933-8CE7-7F4FA11F031C}" dt="2023-05-07T14:53:05.689" v="1266" actId="404"/>
        <pc:sldMkLst>
          <pc:docMk/>
          <pc:sldMk cId="2849695317" sldId="469"/>
        </pc:sldMkLst>
        <pc:spChg chg="mod">
          <ac:chgData name="C C" userId="58c016da926720ee" providerId="LiveId" clId="{40E86CAA-647F-4933-8CE7-7F4FA11F031C}" dt="2023-05-07T14:48:41.861" v="1210" actId="6549"/>
          <ac:spMkLst>
            <pc:docMk/>
            <pc:sldMk cId="2849695317" sldId="469"/>
            <ac:spMk id="2" creationId="{B0D0F2CC-8DDC-07B6-5947-95F8A2C29EBA}"/>
          </ac:spMkLst>
        </pc:spChg>
        <pc:spChg chg="mod">
          <ac:chgData name="C C" userId="58c016da926720ee" providerId="LiveId" clId="{40E86CAA-647F-4933-8CE7-7F4FA11F031C}" dt="2023-05-07T14:53:05.689" v="1266" actId="404"/>
          <ac:spMkLst>
            <pc:docMk/>
            <pc:sldMk cId="2849695317" sldId="469"/>
            <ac:spMk id="3" creationId="{6F795D1B-C103-82D9-4A79-D1746E3F4A57}"/>
          </ac:spMkLst>
        </pc:spChg>
        <pc:picChg chg="add del mod">
          <ac:chgData name="C C" userId="58c016da926720ee" providerId="LiveId" clId="{40E86CAA-647F-4933-8CE7-7F4FA11F031C}" dt="2023-05-07T14:52:44.874" v="1253" actId="478"/>
          <ac:picMkLst>
            <pc:docMk/>
            <pc:sldMk cId="2849695317" sldId="469"/>
            <ac:picMk id="5" creationId="{B0316273-1BB6-AEE8-5A79-B1DC85FEA8D2}"/>
          </ac:picMkLst>
        </pc:picChg>
      </pc:sldChg>
      <pc:sldChg chg="addSp delSp modSp add del mod">
        <pc:chgData name="C C" userId="58c016da926720ee" providerId="LiveId" clId="{40E86CAA-647F-4933-8CE7-7F4FA11F031C}" dt="2023-05-07T14:56:51.034" v="1295" actId="1076"/>
        <pc:sldMkLst>
          <pc:docMk/>
          <pc:sldMk cId="1325615069" sldId="470"/>
        </pc:sldMkLst>
        <pc:spChg chg="del mod">
          <ac:chgData name="C C" userId="58c016da926720ee" providerId="LiveId" clId="{40E86CAA-647F-4933-8CE7-7F4FA11F031C}" dt="2023-05-07T14:55:39.863" v="1272" actId="22"/>
          <ac:spMkLst>
            <pc:docMk/>
            <pc:sldMk cId="1325615069" sldId="470"/>
            <ac:spMk id="3" creationId="{6F795D1B-C103-82D9-4A79-D1746E3F4A57}"/>
          </ac:spMkLst>
        </pc:spChg>
        <pc:picChg chg="mod">
          <ac:chgData name="C C" userId="58c016da926720ee" providerId="LiveId" clId="{40E86CAA-647F-4933-8CE7-7F4FA11F031C}" dt="2023-05-07T14:56:51.034" v="1295" actId="1076"/>
          <ac:picMkLst>
            <pc:docMk/>
            <pc:sldMk cId="1325615069" sldId="470"/>
            <ac:picMk id="5" creationId="{B0316273-1BB6-AEE8-5A79-B1DC85FEA8D2}"/>
          </ac:picMkLst>
        </pc:picChg>
        <pc:picChg chg="add mod ord">
          <ac:chgData name="C C" userId="58c016da926720ee" providerId="LiveId" clId="{40E86CAA-647F-4933-8CE7-7F4FA11F031C}" dt="2023-05-07T14:56:41.729" v="1292" actId="1076"/>
          <ac:picMkLst>
            <pc:docMk/>
            <pc:sldMk cId="1325615069" sldId="470"/>
            <ac:picMk id="6" creationId="{A678A78E-CE82-0653-D72D-356C0B0E0741}"/>
          </ac:picMkLst>
        </pc:picChg>
        <pc:picChg chg="add mod modCrop">
          <ac:chgData name="C C" userId="58c016da926720ee" providerId="LiveId" clId="{40E86CAA-647F-4933-8CE7-7F4FA11F031C}" dt="2023-05-07T14:56:24.832" v="1285" actId="732"/>
          <ac:picMkLst>
            <pc:docMk/>
            <pc:sldMk cId="1325615069" sldId="470"/>
            <ac:picMk id="8" creationId="{58C043DE-3C82-7851-2BE6-5CE7FD14FDE0}"/>
          </ac:picMkLst>
        </pc:picChg>
      </pc:sldChg>
      <pc:sldChg chg="modSp new mod">
        <pc:chgData name="C C" userId="58c016da926720ee" providerId="LiveId" clId="{40E86CAA-647F-4933-8CE7-7F4FA11F031C}" dt="2023-05-07T15:16:17.669" v="2161" actId="313"/>
        <pc:sldMkLst>
          <pc:docMk/>
          <pc:sldMk cId="4105391312" sldId="471"/>
        </pc:sldMkLst>
        <pc:spChg chg="mod">
          <ac:chgData name="C C" userId="58c016da926720ee" providerId="LiveId" clId="{40E86CAA-647F-4933-8CE7-7F4FA11F031C}" dt="2023-05-07T15:12:21.873" v="1495" actId="20577"/>
          <ac:spMkLst>
            <pc:docMk/>
            <pc:sldMk cId="4105391312" sldId="471"/>
            <ac:spMk id="2" creationId="{665E137C-C9A7-0C87-28AB-81B3EBBDEDB8}"/>
          </ac:spMkLst>
        </pc:spChg>
        <pc:spChg chg="mod">
          <ac:chgData name="C C" userId="58c016da926720ee" providerId="LiveId" clId="{40E86CAA-647F-4933-8CE7-7F4FA11F031C}" dt="2023-05-07T15:16:17.669" v="2161" actId="313"/>
          <ac:spMkLst>
            <pc:docMk/>
            <pc:sldMk cId="4105391312" sldId="471"/>
            <ac:spMk id="3" creationId="{780A9FCE-8184-68A7-5AFB-46C7C74EC0F8}"/>
          </ac:spMkLst>
        </pc:spChg>
      </pc:sldChg>
      <pc:sldChg chg="addSp delSp modSp new mod modClrScheme chgLayout">
        <pc:chgData name="C C" userId="58c016da926720ee" providerId="LiveId" clId="{40E86CAA-647F-4933-8CE7-7F4FA11F031C}" dt="2023-05-07T15:19:42.453" v="2283" actId="20577"/>
        <pc:sldMkLst>
          <pc:docMk/>
          <pc:sldMk cId="557524137" sldId="472"/>
        </pc:sldMkLst>
        <pc:spChg chg="del mod ord">
          <ac:chgData name="C C" userId="58c016da926720ee" providerId="LiveId" clId="{40E86CAA-647F-4933-8CE7-7F4FA11F031C}" dt="2023-05-07T14:57:30.139" v="1383" actId="700"/>
          <ac:spMkLst>
            <pc:docMk/>
            <pc:sldMk cId="557524137" sldId="472"/>
            <ac:spMk id="2" creationId="{F58EA9D0-5884-245E-2DB1-143F56EFFB93}"/>
          </ac:spMkLst>
        </pc:spChg>
        <pc:spChg chg="del mod ord">
          <ac:chgData name="C C" userId="58c016da926720ee" providerId="LiveId" clId="{40E86CAA-647F-4933-8CE7-7F4FA11F031C}" dt="2023-05-07T14:57:30.139" v="1383" actId="700"/>
          <ac:spMkLst>
            <pc:docMk/>
            <pc:sldMk cId="557524137" sldId="472"/>
            <ac:spMk id="3" creationId="{A24600E5-14F0-2F7A-3C9A-998CBDC8AA02}"/>
          </ac:spMkLst>
        </pc:spChg>
        <pc:spChg chg="add mod ord">
          <ac:chgData name="C C" userId="58c016da926720ee" providerId="LiveId" clId="{40E86CAA-647F-4933-8CE7-7F4FA11F031C}" dt="2023-05-07T15:18:42.305" v="2273" actId="20577"/>
          <ac:spMkLst>
            <pc:docMk/>
            <pc:sldMk cId="557524137" sldId="472"/>
            <ac:spMk id="4" creationId="{64EFE9E0-771C-E3F1-611D-5B2354C19318}"/>
          </ac:spMkLst>
        </pc:spChg>
        <pc:spChg chg="add mod ord">
          <ac:chgData name="C C" userId="58c016da926720ee" providerId="LiveId" clId="{40E86CAA-647F-4933-8CE7-7F4FA11F031C}" dt="2023-05-07T15:19:42.453" v="2283" actId="20577"/>
          <ac:spMkLst>
            <pc:docMk/>
            <pc:sldMk cId="557524137" sldId="472"/>
            <ac:spMk id="5" creationId="{B241207B-6E6D-A1DC-F4A5-6338B46FF563}"/>
          </ac:spMkLst>
        </pc:spChg>
      </pc:sldChg>
      <pc:sldChg chg="modSp add mod">
        <pc:chgData name="C C" userId="58c016da926720ee" providerId="LiveId" clId="{40E86CAA-647F-4933-8CE7-7F4FA11F031C}" dt="2023-05-07T15:12:06.743" v="1483" actId="20577"/>
        <pc:sldMkLst>
          <pc:docMk/>
          <pc:sldMk cId="1113196753" sldId="473"/>
        </pc:sldMkLst>
        <pc:spChg chg="mod">
          <ac:chgData name="C C" userId="58c016da926720ee" providerId="LiveId" clId="{40E86CAA-647F-4933-8CE7-7F4FA11F031C}" dt="2023-05-07T15:12:06.743" v="1483" actId="20577"/>
          <ac:spMkLst>
            <pc:docMk/>
            <pc:sldMk cId="1113196753" sldId="473"/>
            <ac:spMk id="2" creationId="{665E137C-C9A7-0C87-28AB-81B3EBBDEDB8}"/>
          </ac:spMkLst>
        </pc:spChg>
      </pc:sldChg>
      <pc:sldMasterChg chg="delSldLayout">
        <pc:chgData name="C C" userId="58c016da926720ee" providerId="LiveId" clId="{40E86CAA-647F-4933-8CE7-7F4FA11F031C}" dt="2023-05-07T09:49:37.845" v="1119" actId="47"/>
        <pc:sldMasterMkLst>
          <pc:docMk/>
          <pc:sldMasterMk cId="1544436725" sldId="2147483702"/>
        </pc:sldMasterMkLst>
        <pc:sldLayoutChg chg="del">
          <pc:chgData name="C C" userId="58c016da926720ee" providerId="LiveId" clId="{40E86CAA-647F-4933-8CE7-7F4FA11F031C}" dt="2023-05-07T09:49:37.845" v="1119" actId="47"/>
          <pc:sldLayoutMkLst>
            <pc:docMk/>
            <pc:sldMasterMk cId="1544436725" sldId="2147483702"/>
            <pc:sldLayoutMk cId="718009893" sldId="2147483717"/>
          </pc:sldLayoutMkLst>
        </pc:sldLayoutChg>
        <pc:sldLayoutChg chg="del">
          <pc:chgData name="C C" userId="58c016da926720ee" providerId="LiveId" clId="{40E86CAA-647F-4933-8CE7-7F4FA11F031C}" dt="2023-05-07T09:49:37.845" v="1119" actId="47"/>
          <pc:sldLayoutMkLst>
            <pc:docMk/>
            <pc:sldMasterMk cId="1544436725" sldId="2147483702"/>
            <pc:sldLayoutMk cId="2111311605" sldId="2147483718"/>
          </pc:sldLayoutMkLst>
        </pc:sldLayoutChg>
        <pc:sldLayoutChg chg="del">
          <pc:chgData name="C C" userId="58c016da926720ee" providerId="LiveId" clId="{40E86CAA-647F-4933-8CE7-7F4FA11F031C}" dt="2023-05-07T09:49:37.845" v="1119" actId="47"/>
          <pc:sldLayoutMkLst>
            <pc:docMk/>
            <pc:sldMasterMk cId="1544436725" sldId="2147483702"/>
            <pc:sldLayoutMk cId="1025607408" sldId="2147483719"/>
          </pc:sldLayoutMkLst>
        </pc:sldLayoutChg>
      </pc:sldMasterChg>
      <pc:sldMasterChg chg="delSldLayout">
        <pc:chgData name="C C" userId="58c016da926720ee" providerId="LiveId" clId="{40E86CAA-647F-4933-8CE7-7F4FA11F031C}" dt="2023-05-07T09:49:00.703" v="1038" actId="47"/>
        <pc:sldMasterMkLst>
          <pc:docMk/>
          <pc:sldMasterMk cId="248183810" sldId="2147483709"/>
        </pc:sldMasterMkLst>
        <pc:sldLayoutChg chg="del">
          <pc:chgData name="C C" userId="58c016da926720ee" providerId="LiveId" clId="{40E86CAA-647F-4933-8CE7-7F4FA11F031C}" dt="2023-05-07T09:49:00.703" v="1038" actId="47"/>
          <pc:sldLayoutMkLst>
            <pc:docMk/>
            <pc:sldMasterMk cId="248183810" sldId="2147483709"/>
            <pc:sldLayoutMk cId="1322411078" sldId="2147483716"/>
          </pc:sldLayoutMkLst>
        </pc:sldLayoutChg>
      </pc:sldMasterChg>
    </pc:docChg>
  </pc:docChgLst>
  <pc:docChgLst>
    <pc:chgData name="C C" userId="58c016da926720ee" providerId="LiveId" clId="{2C9F1CBB-34EE-4ACE-8EAA-A6004002EBCA}"/>
    <pc:docChg chg="undo custSel addSld delSld modSld sldOrd">
      <pc:chgData name="C C" userId="58c016da926720ee" providerId="LiveId" clId="{2C9F1CBB-34EE-4ACE-8EAA-A6004002EBCA}" dt="2023-05-20T12:36:58.540" v="3428" actId="20577"/>
      <pc:docMkLst>
        <pc:docMk/>
      </pc:docMkLst>
      <pc:sldChg chg="modSp mod">
        <pc:chgData name="C C" userId="58c016da926720ee" providerId="LiveId" clId="{2C9F1CBB-34EE-4ACE-8EAA-A6004002EBCA}" dt="2023-05-20T08:20:38.661" v="483" actId="20577"/>
        <pc:sldMkLst>
          <pc:docMk/>
          <pc:sldMk cId="3533300035" sldId="257"/>
        </pc:sldMkLst>
        <pc:spChg chg="mod">
          <ac:chgData name="C C" userId="58c016da926720ee" providerId="LiveId" clId="{2C9F1CBB-34EE-4ACE-8EAA-A6004002EBCA}" dt="2023-05-20T08:20:38.661" v="483" actId="20577"/>
          <ac:spMkLst>
            <pc:docMk/>
            <pc:sldMk cId="3533300035" sldId="257"/>
            <ac:spMk id="5" creationId="{5B5A2214-0261-4489-8A63-55817E9128D8}"/>
          </ac:spMkLst>
        </pc:spChg>
      </pc:sldChg>
      <pc:sldChg chg="del">
        <pc:chgData name="C C" userId="58c016da926720ee" providerId="LiveId" clId="{2C9F1CBB-34EE-4ACE-8EAA-A6004002EBCA}" dt="2023-05-20T07:53:45.384" v="39" actId="47"/>
        <pc:sldMkLst>
          <pc:docMk/>
          <pc:sldMk cId="4222777969" sldId="259"/>
        </pc:sldMkLst>
      </pc:sldChg>
      <pc:sldChg chg="del">
        <pc:chgData name="C C" userId="58c016da926720ee" providerId="LiveId" clId="{2C9F1CBB-34EE-4ACE-8EAA-A6004002EBCA}" dt="2023-05-20T07:53:45.384" v="39" actId="47"/>
        <pc:sldMkLst>
          <pc:docMk/>
          <pc:sldMk cId="2073477038" sldId="277"/>
        </pc:sldMkLst>
      </pc:sldChg>
      <pc:sldChg chg="del">
        <pc:chgData name="C C" userId="58c016da926720ee" providerId="LiveId" clId="{2C9F1CBB-34EE-4ACE-8EAA-A6004002EBCA}" dt="2023-05-20T07:53:45.384" v="39" actId="47"/>
        <pc:sldMkLst>
          <pc:docMk/>
          <pc:sldMk cId="911192258" sldId="278"/>
        </pc:sldMkLst>
      </pc:sldChg>
      <pc:sldChg chg="del">
        <pc:chgData name="C C" userId="58c016da926720ee" providerId="LiveId" clId="{2C9F1CBB-34EE-4ACE-8EAA-A6004002EBCA}" dt="2023-05-20T07:53:45.384" v="39" actId="47"/>
        <pc:sldMkLst>
          <pc:docMk/>
          <pc:sldMk cId="3891049118" sldId="285"/>
        </pc:sldMkLst>
      </pc:sldChg>
      <pc:sldChg chg="del">
        <pc:chgData name="C C" userId="58c016da926720ee" providerId="LiveId" clId="{2C9F1CBB-34EE-4ACE-8EAA-A6004002EBCA}" dt="2023-05-20T07:53:45.384" v="39" actId="47"/>
        <pc:sldMkLst>
          <pc:docMk/>
          <pc:sldMk cId="1603072243" sldId="290"/>
        </pc:sldMkLst>
      </pc:sldChg>
      <pc:sldChg chg="del">
        <pc:chgData name="C C" userId="58c016da926720ee" providerId="LiveId" clId="{2C9F1CBB-34EE-4ACE-8EAA-A6004002EBCA}" dt="2023-05-20T07:53:45.384" v="39" actId="47"/>
        <pc:sldMkLst>
          <pc:docMk/>
          <pc:sldMk cId="649098460" sldId="291"/>
        </pc:sldMkLst>
      </pc:sldChg>
      <pc:sldChg chg="del">
        <pc:chgData name="C C" userId="58c016da926720ee" providerId="LiveId" clId="{2C9F1CBB-34EE-4ACE-8EAA-A6004002EBCA}" dt="2023-05-20T07:53:45.384" v="39" actId="47"/>
        <pc:sldMkLst>
          <pc:docMk/>
          <pc:sldMk cId="2388862875" sldId="292"/>
        </pc:sldMkLst>
      </pc:sldChg>
      <pc:sldChg chg="modSp add del mod ord">
        <pc:chgData name="C C" userId="58c016da926720ee" providerId="LiveId" clId="{2C9F1CBB-34EE-4ACE-8EAA-A6004002EBCA}" dt="2023-05-20T12:29:20.599" v="3313" actId="20577"/>
        <pc:sldMkLst>
          <pc:docMk/>
          <pc:sldMk cId="1927398817" sldId="293"/>
        </pc:sldMkLst>
        <pc:spChg chg="mod">
          <ac:chgData name="C C" userId="58c016da926720ee" providerId="LiveId" clId="{2C9F1CBB-34EE-4ACE-8EAA-A6004002EBCA}" dt="2023-05-20T12:29:20.599" v="3313" actId="20577"/>
          <ac:spMkLst>
            <pc:docMk/>
            <pc:sldMk cId="1927398817" sldId="293"/>
            <ac:spMk id="2" creationId="{547A091F-BF85-763A-5A90-D0EF6D95BC17}"/>
          </ac:spMkLst>
        </pc:spChg>
        <pc:spChg chg="mod">
          <ac:chgData name="C C" userId="58c016da926720ee" providerId="LiveId" clId="{2C9F1CBB-34EE-4ACE-8EAA-A6004002EBCA}" dt="2023-05-20T08:56:35.786" v="1080"/>
          <ac:spMkLst>
            <pc:docMk/>
            <pc:sldMk cId="1927398817" sldId="293"/>
            <ac:spMk id="3" creationId="{32D0AD76-6D1D-376F-8CB0-1F03A91F9776}"/>
          </ac:spMkLst>
        </pc:spChg>
        <pc:spChg chg="mod">
          <ac:chgData name="C C" userId="58c016da926720ee" providerId="LiveId" clId="{2C9F1CBB-34EE-4ACE-8EAA-A6004002EBCA}" dt="2023-05-20T08:56:56.156" v="1085" actId="404"/>
          <ac:spMkLst>
            <pc:docMk/>
            <pc:sldMk cId="1927398817" sldId="293"/>
            <ac:spMk id="5" creationId="{3AEA419E-C708-F780-83F6-70727B5C2BE5}"/>
          </ac:spMkLst>
        </pc:spChg>
      </pc:sldChg>
      <pc:sldChg chg="del">
        <pc:chgData name="C C" userId="58c016da926720ee" providerId="LiveId" clId="{2C9F1CBB-34EE-4ACE-8EAA-A6004002EBCA}" dt="2023-05-20T07:53:45.384" v="39" actId="47"/>
        <pc:sldMkLst>
          <pc:docMk/>
          <pc:sldMk cId="2883343886" sldId="294"/>
        </pc:sldMkLst>
      </pc:sldChg>
      <pc:sldChg chg="add">
        <pc:chgData name="C C" userId="58c016da926720ee" providerId="LiveId" clId="{2C9F1CBB-34EE-4ACE-8EAA-A6004002EBCA}" dt="2023-05-20T11:58:10.072" v="3172"/>
        <pc:sldMkLst>
          <pc:docMk/>
          <pc:sldMk cId="3902117398" sldId="420"/>
        </pc:sldMkLst>
      </pc:sldChg>
      <pc:sldChg chg="modSp mod">
        <pc:chgData name="C C" userId="58c016da926720ee" providerId="LiveId" clId="{2C9F1CBB-34EE-4ACE-8EAA-A6004002EBCA}" dt="2023-05-20T08:20:46.764" v="495" actId="20577"/>
        <pc:sldMkLst>
          <pc:docMk/>
          <pc:sldMk cId="3731950994" sldId="421"/>
        </pc:sldMkLst>
        <pc:spChg chg="mod">
          <ac:chgData name="C C" userId="58c016da926720ee" providerId="LiveId" clId="{2C9F1CBB-34EE-4ACE-8EAA-A6004002EBCA}" dt="2023-05-20T08:20:44.125" v="487" actId="20577"/>
          <ac:spMkLst>
            <pc:docMk/>
            <pc:sldMk cId="3731950994" sldId="421"/>
            <ac:spMk id="8" creationId="{A67B6EC6-3A28-49C4-AE78-D2532997B2E4}"/>
          </ac:spMkLst>
        </pc:spChg>
        <pc:spChg chg="mod">
          <ac:chgData name="C C" userId="58c016da926720ee" providerId="LiveId" clId="{2C9F1CBB-34EE-4ACE-8EAA-A6004002EBCA}" dt="2023-05-20T08:20:46.764" v="495" actId="20577"/>
          <ac:spMkLst>
            <pc:docMk/>
            <pc:sldMk cId="3731950994" sldId="421"/>
            <ac:spMk id="9" creationId="{2469321F-1E79-4B55-B71D-CF2C75FCE3A8}"/>
          </ac:spMkLst>
        </pc:spChg>
      </pc:sldChg>
      <pc:sldChg chg="modSp add mod">
        <pc:chgData name="C C" userId="58c016da926720ee" providerId="LiveId" clId="{2C9F1CBB-34EE-4ACE-8EAA-A6004002EBCA}" dt="2023-05-20T08:32:49.236" v="529" actId="20577"/>
        <pc:sldMkLst>
          <pc:docMk/>
          <pc:sldMk cId="2970854008" sldId="422"/>
        </pc:sldMkLst>
        <pc:spChg chg="mod">
          <ac:chgData name="C C" userId="58c016da926720ee" providerId="LiveId" clId="{2C9F1CBB-34EE-4ACE-8EAA-A6004002EBCA}" dt="2023-05-20T08:20:54.500" v="500" actId="20577"/>
          <ac:spMkLst>
            <pc:docMk/>
            <pc:sldMk cId="2970854008" sldId="422"/>
            <ac:spMk id="8" creationId="{A67B6EC6-3A28-49C4-AE78-D2532997B2E4}"/>
          </ac:spMkLst>
        </pc:spChg>
        <pc:spChg chg="mod">
          <ac:chgData name="C C" userId="58c016da926720ee" providerId="LiveId" clId="{2C9F1CBB-34EE-4ACE-8EAA-A6004002EBCA}" dt="2023-05-20T08:32:49.236" v="529" actId="20577"/>
          <ac:spMkLst>
            <pc:docMk/>
            <pc:sldMk cId="2970854008" sldId="422"/>
            <ac:spMk id="9" creationId="{2469321F-1E79-4B55-B71D-CF2C75FCE3A8}"/>
          </ac:spMkLst>
        </pc:spChg>
      </pc:sldChg>
      <pc:sldChg chg="modSp add mod">
        <pc:chgData name="C C" userId="58c016da926720ee" providerId="LiveId" clId="{2C9F1CBB-34EE-4ACE-8EAA-A6004002EBCA}" dt="2023-05-20T08:41:42.698" v="623" actId="20577"/>
        <pc:sldMkLst>
          <pc:docMk/>
          <pc:sldMk cId="164715811" sldId="423"/>
        </pc:sldMkLst>
        <pc:spChg chg="mod">
          <ac:chgData name="C C" userId="58c016da926720ee" providerId="LiveId" clId="{2C9F1CBB-34EE-4ACE-8EAA-A6004002EBCA}" dt="2023-05-20T08:41:39.706" v="616" actId="20577"/>
          <ac:spMkLst>
            <pc:docMk/>
            <pc:sldMk cId="164715811" sldId="423"/>
            <ac:spMk id="8" creationId="{A67B6EC6-3A28-49C4-AE78-D2532997B2E4}"/>
          </ac:spMkLst>
        </pc:spChg>
        <pc:spChg chg="mod">
          <ac:chgData name="C C" userId="58c016da926720ee" providerId="LiveId" clId="{2C9F1CBB-34EE-4ACE-8EAA-A6004002EBCA}" dt="2023-05-20T08:41:42.698" v="623" actId="20577"/>
          <ac:spMkLst>
            <pc:docMk/>
            <pc:sldMk cId="164715811" sldId="423"/>
            <ac:spMk id="9" creationId="{2469321F-1E79-4B55-B71D-CF2C75FCE3A8}"/>
          </ac:spMkLst>
        </pc:spChg>
      </pc:sldChg>
      <pc:sldChg chg="modSp add del mod">
        <pc:chgData name="C C" userId="58c016da926720ee" providerId="LiveId" clId="{2C9F1CBB-34EE-4ACE-8EAA-A6004002EBCA}" dt="2023-05-20T08:41:49.853" v="624" actId="47"/>
        <pc:sldMkLst>
          <pc:docMk/>
          <pc:sldMk cId="1931689649" sldId="424"/>
        </pc:sldMkLst>
        <pc:spChg chg="mod">
          <ac:chgData name="C C" userId="58c016da926720ee" providerId="LiveId" clId="{2C9F1CBB-34EE-4ACE-8EAA-A6004002EBCA}" dt="2023-05-20T08:21:03.695" v="506" actId="20577"/>
          <ac:spMkLst>
            <pc:docMk/>
            <pc:sldMk cId="1931689649" sldId="424"/>
            <ac:spMk id="8" creationId="{A67B6EC6-3A28-49C4-AE78-D2532997B2E4}"/>
          </ac:spMkLst>
        </pc:spChg>
      </pc:sldChg>
      <pc:sldChg chg="add">
        <pc:chgData name="C C" userId="58c016da926720ee" providerId="LiveId" clId="{2C9F1CBB-34EE-4ACE-8EAA-A6004002EBCA}" dt="2023-05-20T11:58:10.072" v="3172"/>
        <pc:sldMkLst>
          <pc:docMk/>
          <pc:sldMk cId="2419117117" sldId="424"/>
        </pc:sldMkLst>
      </pc:sldChg>
      <pc:sldChg chg="del">
        <pc:chgData name="C C" userId="58c016da926720ee" providerId="LiveId" clId="{2C9F1CBB-34EE-4ACE-8EAA-A6004002EBCA}" dt="2023-05-20T07:53:45.384" v="39" actId="47"/>
        <pc:sldMkLst>
          <pc:docMk/>
          <pc:sldMk cId="2860231614" sldId="424"/>
        </pc:sldMkLst>
      </pc:sldChg>
      <pc:sldChg chg="addSp delSp modSp add mod">
        <pc:chgData name="C C" userId="58c016da926720ee" providerId="LiveId" clId="{2C9F1CBB-34EE-4ACE-8EAA-A6004002EBCA}" dt="2023-05-20T08:45:27.255" v="626" actId="22"/>
        <pc:sldMkLst>
          <pc:docMk/>
          <pc:sldMk cId="3630040494" sldId="425"/>
        </pc:sldMkLst>
        <pc:spChg chg="add del">
          <ac:chgData name="C C" userId="58c016da926720ee" providerId="LiveId" clId="{2C9F1CBB-34EE-4ACE-8EAA-A6004002EBCA}" dt="2023-05-20T08:45:27.255" v="626" actId="22"/>
          <ac:spMkLst>
            <pc:docMk/>
            <pc:sldMk cId="3630040494" sldId="425"/>
            <ac:spMk id="3" creationId="{702C3246-2F90-24D0-6439-324FEEDCB5D1}"/>
          </ac:spMkLst>
        </pc:spChg>
        <pc:spChg chg="mod">
          <ac:chgData name="C C" userId="58c016da926720ee" providerId="LiveId" clId="{2C9F1CBB-34EE-4ACE-8EAA-A6004002EBCA}" dt="2023-05-20T08:41:07.021" v="613" actId="20577"/>
          <ac:spMkLst>
            <pc:docMk/>
            <pc:sldMk cId="3630040494" sldId="425"/>
            <ac:spMk id="8" creationId="{A67B6EC6-3A28-49C4-AE78-D2532997B2E4}"/>
          </ac:spMkLst>
        </pc:spChg>
        <pc:spChg chg="mod">
          <ac:chgData name="C C" userId="58c016da926720ee" providerId="LiveId" clId="{2C9F1CBB-34EE-4ACE-8EAA-A6004002EBCA}" dt="2023-05-20T08:41:23.763" v="614"/>
          <ac:spMkLst>
            <pc:docMk/>
            <pc:sldMk cId="3630040494" sldId="425"/>
            <ac:spMk id="9" creationId="{2469321F-1E79-4B55-B71D-CF2C75FCE3A8}"/>
          </ac:spMkLst>
        </pc:spChg>
      </pc:sldChg>
      <pc:sldChg chg="add del">
        <pc:chgData name="C C" userId="58c016da926720ee" providerId="LiveId" clId="{2C9F1CBB-34EE-4ACE-8EAA-A6004002EBCA}" dt="2023-05-20T08:38:31.131" v="610" actId="47"/>
        <pc:sldMkLst>
          <pc:docMk/>
          <pc:sldMk cId="906513936" sldId="426"/>
        </pc:sldMkLst>
      </pc:sldChg>
      <pc:sldChg chg="modSp add del mod">
        <pc:chgData name="C C" userId="58c016da926720ee" providerId="LiveId" clId="{2C9F1CBB-34EE-4ACE-8EAA-A6004002EBCA}" dt="2023-05-20T08:33:29.998" v="538" actId="47"/>
        <pc:sldMkLst>
          <pc:docMk/>
          <pc:sldMk cId="358737912" sldId="427"/>
        </pc:sldMkLst>
        <pc:spChg chg="mod">
          <ac:chgData name="C C" userId="58c016da926720ee" providerId="LiveId" clId="{2C9F1CBB-34EE-4ACE-8EAA-A6004002EBCA}" dt="2023-05-20T08:33:04.717" v="536" actId="20577"/>
          <ac:spMkLst>
            <pc:docMk/>
            <pc:sldMk cId="358737912" sldId="427"/>
            <ac:spMk id="5" creationId="{5B5A2214-0261-4489-8A63-55817E9128D8}"/>
          </ac:spMkLst>
        </pc:spChg>
      </pc:sldChg>
      <pc:sldChg chg="del">
        <pc:chgData name="C C" userId="58c016da926720ee" providerId="LiveId" clId="{2C9F1CBB-34EE-4ACE-8EAA-A6004002EBCA}" dt="2023-05-20T07:53:45.384" v="39" actId="47"/>
        <pc:sldMkLst>
          <pc:docMk/>
          <pc:sldMk cId="495757687" sldId="434"/>
        </pc:sldMkLst>
      </pc:sldChg>
      <pc:sldChg chg="del">
        <pc:chgData name="C C" userId="58c016da926720ee" providerId="LiveId" clId="{2C9F1CBB-34EE-4ACE-8EAA-A6004002EBCA}" dt="2023-05-20T07:53:45.384" v="39" actId="47"/>
        <pc:sldMkLst>
          <pc:docMk/>
          <pc:sldMk cId="4057916848" sldId="464"/>
        </pc:sldMkLst>
      </pc:sldChg>
      <pc:sldChg chg="modSp add del mod">
        <pc:chgData name="C C" userId="58c016da926720ee" providerId="LiveId" clId="{2C9F1CBB-34EE-4ACE-8EAA-A6004002EBCA}" dt="2023-05-20T08:33:51.829" v="591" actId="20577"/>
        <pc:sldMkLst>
          <pc:docMk/>
          <pc:sldMk cId="3282804382" sldId="465"/>
        </pc:sldMkLst>
        <pc:spChg chg="mod">
          <ac:chgData name="C C" userId="58c016da926720ee" providerId="LiveId" clId="{2C9F1CBB-34EE-4ACE-8EAA-A6004002EBCA}" dt="2023-05-20T08:33:43.529" v="567" actId="20577"/>
          <ac:spMkLst>
            <pc:docMk/>
            <pc:sldMk cId="3282804382" sldId="465"/>
            <ac:spMk id="2" creationId="{0CE28250-D1FE-CEF5-A411-816891A35990}"/>
          </ac:spMkLst>
        </pc:spChg>
        <pc:spChg chg="mod">
          <ac:chgData name="C C" userId="58c016da926720ee" providerId="LiveId" clId="{2C9F1CBB-34EE-4ACE-8EAA-A6004002EBCA}" dt="2023-05-20T08:33:51.829" v="591" actId="20577"/>
          <ac:spMkLst>
            <pc:docMk/>
            <pc:sldMk cId="3282804382" sldId="465"/>
            <ac:spMk id="4" creationId="{25AE063D-AE44-DB80-8D66-397BFE831900}"/>
          </ac:spMkLst>
        </pc:spChg>
      </pc:sldChg>
      <pc:sldChg chg="modSp add mod ord">
        <pc:chgData name="C C" userId="58c016da926720ee" providerId="LiveId" clId="{2C9F1CBB-34EE-4ACE-8EAA-A6004002EBCA}" dt="2023-05-20T08:33:57.572" v="608" actId="20577"/>
        <pc:sldMkLst>
          <pc:docMk/>
          <pc:sldMk cId="3980766713" sldId="466"/>
        </pc:sldMkLst>
        <pc:spChg chg="mod">
          <ac:chgData name="C C" userId="58c016da926720ee" providerId="LiveId" clId="{2C9F1CBB-34EE-4ACE-8EAA-A6004002EBCA}" dt="2023-05-20T08:33:57.572" v="608" actId="20577"/>
          <ac:spMkLst>
            <pc:docMk/>
            <pc:sldMk cId="3980766713" sldId="466"/>
            <ac:spMk id="4" creationId="{25AE063D-AE44-DB80-8D66-397BFE831900}"/>
          </ac:spMkLst>
        </pc:spChg>
      </pc:sldChg>
      <pc:sldChg chg="add">
        <pc:chgData name="C C" userId="58c016da926720ee" providerId="LiveId" clId="{2C9F1CBB-34EE-4ACE-8EAA-A6004002EBCA}" dt="2023-05-20T08:38:29.512" v="609"/>
        <pc:sldMkLst>
          <pc:docMk/>
          <pc:sldMk cId="1575606490" sldId="467"/>
        </pc:sldMkLst>
      </pc:sldChg>
      <pc:sldChg chg="del">
        <pc:chgData name="C C" userId="58c016da926720ee" providerId="LiveId" clId="{2C9F1CBB-34EE-4ACE-8EAA-A6004002EBCA}" dt="2023-05-20T07:53:45.384" v="39" actId="47"/>
        <pc:sldMkLst>
          <pc:docMk/>
          <pc:sldMk cId="3679011267" sldId="467"/>
        </pc:sldMkLst>
      </pc:sldChg>
      <pc:sldChg chg="add del">
        <pc:chgData name="C C" userId="58c016da926720ee" providerId="LiveId" clId="{2C9F1CBB-34EE-4ACE-8EAA-A6004002EBCA}" dt="2023-05-20T11:27:04.123" v="1958" actId="47"/>
        <pc:sldMkLst>
          <pc:docMk/>
          <pc:sldMk cId="951419945" sldId="468"/>
        </pc:sldMkLst>
      </pc:sldChg>
      <pc:sldChg chg="del">
        <pc:chgData name="C C" userId="58c016da926720ee" providerId="LiveId" clId="{2C9F1CBB-34EE-4ACE-8EAA-A6004002EBCA}" dt="2023-05-20T07:53:45.384" v="39" actId="47"/>
        <pc:sldMkLst>
          <pc:docMk/>
          <pc:sldMk cId="2849695317" sldId="469"/>
        </pc:sldMkLst>
      </pc:sldChg>
      <pc:sldChg chg="modSp add mod ord">
        <pc:chgData name="C C" userId="58c016da926720ee" providerId="LiveId" clId="{2C9F1CBB-34EE-4ACE-8EAA-A6004002EBCA}" dt="2023-05-20T11:45:26.236" v="2619" actId="403"/>
        <pc:sldMkLst>
          <pc:docMk/>
          <pc:sldMk cId="4110573080" sldId="469"/>
        </pc:sldMkLst>
        <pc:spChg chg="mod">
          <ac:chgData name="C C" userId="58c016da926720ee" providerId="LiveId" clId="{2C9F1CBB-34EE-4ACE-8EAA-A6004002EBCA}" dt="2023-05-20T11:45:26.236" v="2619" actId="403"/>
          <ac:spMkLst>
            <pc:docMk/>
            <pc:sldMk cId="4110573080" sldId="469"/>
            <ac:spMk id="2" creationId="{0CE28250-D1FE-CEF5-A411-816891A35990}"/>
          </ac:spMkLst>
        </pc:spChg>
        <pc:spChg chg="mod">
          <ac:chgData name="C C" userId="58c016da926720ee" providerId="LiveId" clId="{2C9F1CBB-34EE-4ACE-8EAA-A6004002EBCA}" dt="2023-05-20T11:31:46.503" v="2106" actId="20577"/>
          <ac:spMkLst>
            <pc:docMk/>
            <pc:sldMk cId="4110573080" sldId="469"/>
            <ac:spMk id="4" creationId="{25AE063D-AE44-DB80-8D66-397BFE831900}"/>
          </ac:spMkLst>
        </pc:spChg>
      </pc:sldChg>
      <pc:sldChg chg="del">
        <pc:chgData name="C C" userId="58c016da926720ee" providerId="LiveId" clId="{2C9F1CBB-34EE-4ACE-8EAA-A6004002EBCA}" dt="2023-05-20T07:53:45.384" v="39" actId="47"/>
        <pc:sldMkLst>
          <pc:docMk/>
          <pc:sldMk cId="1325615069" sldId="470"/>
        </pc:sldMkLst>
      </pc:sldChg>
      <pc:sldChg chg="modSp add del mod">
        <pc:chgData name="C C" userId="58c016da926720ee" providerId="LiveId" clId="{2C9F1CBB-34EE-4ACE-8EAA-A6004002EBCA}" dt="2023-05-20T11:27:00.637" v="1957" actId="47"/>
        <pc:sldMkLst>
          <pc:docMk/>
          <pc:sldMk cId="3059503451" sldId="470"/>
        </pc:sldMkLst>
        <pc:spChg chg="mod">
          <ac:chgData name="C C" userId="58c016da926720ee" providerId="LiveId" clId="{2C9F1CBB-34EE-4ACE-8EAA-A6004002EBCA}" dt="2023-05-20T08:50:17.357" v="645" actId="20577"/>
          <ac:spMkLst>
            <pc:docMk/>
            <pc:sldMk cId="3059503451" sldId="470"/>
            <ac:spMk id="4" creationId="{25AE063D-AE44-DB80-8D66-397BFE831900}"/>
          </ac:spMkLst>
        </pc:spChg>
      </pc:sldChg>
      <pc:sldChg chg="modSp add mod">
        <pc:chgData name="C C" userId="58c016da926720ee" providerId="LiveId" clId="{2C9F1CBB-34EE-4ACE-8EAA-A6004002EBCA}" dt="2023-05-20T12:36:58.540" v="3428" actId="20577"/>
        <pc:sldMkLst>
          <pc:docMk/>
          <pc:sldMk cId="3755197044" sldId="471"/>
        </pc:sldMkLst>
        <pc:spChg chg="mod">
          <ac:chgData name="C C" userId="58c016da926720ee" providerId="LiveId" clId="{2C9F1CBB-34EE-4ACE-8EAA-A6004002EBCA}" dt="2023-05-20T08:52:09.601" v="694" actId="20577"/>
          <ac:spMkLst>
            <pc:docMk/>
            <pc:sldMk cId="3755197044" sldId="471"/>
            <ac:spMk id="4" creationId="{4212E85A-5A2B-40FA-A0C2-C0CFF19C3192}"/>
          </ac:spMkLst>
        </pc:spChg>
        <pc:spChg chg="mod">
          <ac:chgData name="C C" userId="58c016da926720ee" providerId="LiveId" clId="{2C9F1CBB-34EE-4ACE-8EAA-A6004002EBCA}" dt="2023-05-20T12:36:58.540" v="3428" actId="20577"/>
          <ac:spMkLst>
            <pc:docMk/>
            <pc:sldMk cId="3755197044" sldId="471"/>
            <ac:spMk id="5" creationId="{5B5A2214-0261-4489-8A63-55817E9128D8}"/>
          </ac:spMkLst>
        </pc:spChg>
      </pc:sldChg>
      <pc:sldChg chg="del">
        <pc:chgData name="C C" userId="58c016da926720ee" providerId="LiveId" clId="{2C9F1CBB-34EE-4ACE-8EAA-A6004002EBCA}" dt="2023-05-20T07:53:45.384" v="39" actId="47"/>
        <pc:sldMkLst>
          <pc:docMk/>
          <pc:sldMk cId="4105391312" sldId="471"/>
        </pc:sldMkLst>
      </pc:sldChg>
      <pc:sldChg chg="del">
        <pc:chgData name="C C" userId="58c016da926720ee" providerId="LiveId" clId="{2C9F1CBB-34EE-4ACE-8EAA-A6004002EBCA}" dt="2023-05-20T07:53:45.384" v="39" actId="47"/>
        <pc:sldMkLst>
          <pc:docMk/>
          <pc:sldMk cId="557524137" sldId="472"/>
        </pc:sldMkLst>
      </pc:sldChg>
      <pc:sldChg chg="addSp delSp modSp new mod modAnim">
        <pc:chgData name="C C" userId="58c016da926720ee" providerId="LiveId" clId="{2C9F1CBB-34EE-4ACE-8EAA-A6004002EBCA}" dt="2023-05-20T11:03:12.989" v="1904" actId="6549"/>
        <pc:sldMkLst>
          <pc:docMk/>
          <pc:sldMk cId="1216932999" sldId="472"/>
        </pc:sldMkLst>
        <pc:spChg chg="mod">
          <ac:chgData name="C C" userId="58c016da926720ee" providerId="LiveId" clId="{2C9F1CBB-34EE-4ACE-8EAA-A6004002EBCA}" dt="2023-05-20T11:03:12.989" v="1904" actId="6549"/>
          <ac:spMkLst>
            <pc:docMk/>
            <pc:sldMk cId="1216932999" sldId="472"/>
            <ac:spMk id="2" creationId="{4D5D89C9-DAFF-EB91-7695-73380992D9F6}"/>
          </ac:spMkLst>
        </pc:spChg>
        <pc:spChg chg="del">
          <ac:chgData name="C C" userId="58c016da926720ee" providerId="LiveId" clId="{2C9F1CBB-34EE-4ACE-8EAA-A6004002EBCA}" dt="2023-05-20T09:29:16.751" v="1119" actId="22"/>
          <ac:spMkLst>
            <pc:docMk/>
            <pc:sldMk cId="1216932999" sldId="472"/>
            <ac:spMk id="3" creationId="{3EE46B22-8846-7D31-F80E-B5F78F17D891}"/>
          </ac:spMkLst>
        </pc:spChg>
        <pc:spChg chg="add mod">
          <ac:chgData name="C C" userId="58c016da926720ee" providerId="LiveId" clId="{2C9F1CBB-34EE-4ACE-8EAA-A6004002EBCA}" dt="2023-05-20T09:30:46.973" v="1151" actId="553"/>
          <ac:spMkLst>
            <pc:docMk/>
            <pc:sldMk cId="1216932999" sldId="472"/>
            <ac:spMk id="6" creationId="{C9D006F5-449B-3B5F-9A4C-F340A2FAA0E1}"/>
          </ac:spMkLst>
        </pc:spChg>
        <pc:spChg chg="add mod">
          <ac:chgData name="C C" userId="58c016da926720ee" providerId="LiveId" clId="{2C9F1CBB-34EE-4ACE-8EAA-A6004002EBCA}" dt="2023-05-20T09:30:46.973" v="1151" actId="553"/>
          <ac:spMkLst>
            <pc:docMk/>
            <pc:sldMk cId="1216932999" sldId="472"/>
            <ac:spMk id="7" creationId="{60235D86-DB1C-99AC-FD50-7F93BA1FAE4B}"/>
          </ac:spMkLst>
        </pc:spChg>
        <pc:spChg chg="add mod">
          <ac:chgData name="C C" userId="58c016da926720ee" providerId="LiveId" clId="{2C9F1CBB-34EE-4ACE-8EAA-A6004002EBCA}" dt="2023-05-20T09:31:23.553" v="1159" actId="14100"/>
          <ac:spMkLst>
            <pc:docMk/>
            <pc:sldMk cId="1216932999" sldId="472"/>
            <ac:spMk id="8" creationId="{7EC5D919-2325-6378-8C79-DA2AA3CB0F21}"/>
          </ac:spMkLst>
        </pc:spChg>
        <pc:picChg chg="add mod ord">
          <ac:chgData name="C C" userId="58c016da926720ee" providerId="LiveId" clId="{2C9F1CBB-34EE-4ACE-8EAA-A6004002EBCA}" dt="2023-05-20T09:34:18.151" v="1161" actId="167"/>
          <ac:picMkLst>
            <pc:docMk/>
            <pc:sldMk cId="1216932999" sldId="472"/>
            <ac:picMk id="5" creationId="{E84181A0-E1FD-5F34-3FF7-CD68AD4151E6}"/>
          </ac:picMkLst>
        </pc:picChg>
      </pc:sldChg>
      <pc:sldChg chg="del">
        <pc:chgData name="C C" userId="58c016da926720ee" providerId="LiveId" clId="{2C9F1CBB-34EE-4ACE-8EAA-A6004002EBCA}" dt="2023-05-20T07:53:45.384" v="39" actId="47"/>
        <pc:sldMkLst>
          <pc:docMk/>
          <pc:sldMk cId="1113196753" sldId="473"/>
        </pc:sldMkLst>
      </pc:sldChg>
      <pc:sldChg chg="modSp new mod modAnim">
        <pc:chgData name="C C" userId="58c016da926720ee" providerId="LiveId" clId="{2C9F1CBB-34EE-4ACE-8EAA-A6004002EBCA}" dt="2023-05-20T10:42:11.349" v="1871" actId="20577"/>
        <pc:sldMkLst>
          <pc:docMk/>
          <pc:sldMk cId="3082964134" sldId="473"/>
        </pc:sldMkLst>
        <pc:spChg chg="mod">
          <ac:chgData name="C C" userId="58c016da926720ee" providerId="LiveId" clId="{2C9F1CBB-34EE-4ACE-8EAA-A6004002EBCA}" dt="2023-05-20T09:34:48.236" v="1195" actId="20577"/>
          <ac:spMkLst>
            <pc:docMk/>
            <pc:sldMk cId="3082964134" sldId="473"/>
            <ac:spMk id="2" creationId="{40452DA5-724E-4B15-9C47-7B2E841F8B63}"/>
          </ac:spMkLst>
        </pc:spChg>
        <pc:spChg chg="mod">
          <ac:chgData name="C C" userId="58c016da926720ee" providerId="LiveId" clId="{2C9F1CBB-34EE-4ACE-8EAA-A6004002EBCA}" dt="2023-05-20T10:42:11.349" v="1871" actId="20577"/>
          <ac:spMkLst>
            <pc:docMk/>
            <pc:sldMk cId="3082964134" sldId="473"/>
            <ac:spMk id="3" creationId="{9BA1B7B7-155E-BB74-73CD-A12F575692E6}"/>
          </ac:spMkLst>
        </pc:spChg>
      </pc:sldChg>
      <pc:sldChg chg="addSp delSp modSp add mod ord modClrScheme chgLayout">
        <pc:chgData name="C C" userId="58c016da926720ee" providerId="LiveId" clId="{2C9F1CBB-34EE-4ACE-8EAA-A6004002EBCA}" dt="2023-05-20T11:44:39.150" v="2615" actId="1076"/>
        <pc:sldMkLst>
          <pc:docMk/>
          <pc:sldMk cId="625433498" sldId="474"/>
        </pc:sldMkLst>
        <pc:spChg chg="add del mod ord">
          <ac:chgData name="C C" userId="58c016da926720ee" providerId="LiveId" clId="{2C9F1CBB-34EE-4ACE-8EAA-A6004002EBCA}" dt="2023-05-20T11:32:08.251" v="2115" actId="700"/>
          <ac:spMkLst>
            <pc:docMk/>
            <pc:sldMk cId="625433498" sldId="474"/>
            <ac:spMk id="2" creationId="{0CE28250-D1FE-CEF5-A411-816891A35990}"/>
          </ac:spMkLst>
        </pc:spChg>
        <pc:spChg chg="add del mod ord">
          <ac:chgData name="C C" userId="58c016da926720ee" providerId="LiveId" clId="{2C9F1CBB-34EE-4ACE-8EAA-A6004002EBCA}" dt="2023-05-20T11:32:05.031" v="2114" actId="700"/>
          <ac:spMkLst>
            <pc:docMk/>
            <pc:sldMk cId="625433498" sldId="474"/>
            <ac:spMk id="3" creationId="{4723481A-66BC-4524-7C0D-4248135EDCD1}"/>
          </ac:spMkLst>
        </pc:spChg>
        <pc:spChg chg="mod ord">
          <ac:chgData name="C C" userId="58c016da926720ee" providerId="LiveId" clId="{2C9F1CBB-34EE-4ACE-8EAA-A6004002EBCA}" dt="2023-05-20T11:32:11.531" v="2116" actId="700"/>
          <ac:spMkLst>
            <pc:docMk/>
            <pc:sldMk cId="625433498" sldId="474"/>
            <ac:spMk id="4" creationId="{25AE063D-AE44-DB80-8D66-397BFE831900}"/>
          </ac:spMkLst>
        </pc:spChg>
        <pc:spChg chg="add del mod ord">
          <ac:chgData name="C C" userId="58c016da926720ee" providerId="LiveId" clId="{2C9F1CBB-34EE-4ACE-8EAA-A6004002EBCA}" dt="2023-05-20T11:32:05.031" v="2114" actId="700"/>
          <ac:spMkLst>
            <pc:docMk/>
            <pc:sldMk cId="625433498" sldId="474"/>
            <ac:spMk id="5" creationId="{E23E68B7-CDBA-59B5-5C73-102D367713D3}"/>
          </ac:spMkLst>
        </pc:spChg>
        <pc:spChg chg="add del mod ord">
          <ac:chgData name="C C" userId="58c016da926720ee" providerId="LiveId" clId="{2C9F1CBB-34EE-4ACE-8EAA-A6004002EBCA}" dt="2023-05-20T11:32:11.531" v="2116" actId="700"/>
          <ac:spMkLst>
            <pc:docMk/>
            <pc:sldMk cId="625433498" sldId="474"/>
            <ac:spMk id="6" creationId="{E57609B0-3C33-8538-6D54-61A93593FADC}"/>
          </ac:spMkLst>
        </pc:spChg>
        <pc:spChg chg="add del mod ord">
          <ac:chgData name="C C" userId="58c016da926720ee" providerId="LiveId" clId="{2C9F1CBB-34EE-4ACE-8EAA-A6004002EBCA}" dt="2023-05-20T11:33:02.216" v="2117"/>
          <ac:spMkLst>
            <pc:docMk/>
            <pc:sldMk cId="625433498" sldId="474"/>
            <ac:spMk id="7" creationId="{049CBD3F-F16F-7EB3-3CFA-C0DDCF2ACB0C}"/>
          </ac:spMkLst>
        </pc:spChg>
        <pc:spChg chg="add mod ord">
          <ac:chgData name="C C" userId="58c016da926720ee" providerId="LiveId" clId="{2C9F1CBB-34EE-4ACE-8EAA-A6004002EBCA}" dt="2023-05-20T11:38:43.036" v="2607" actId="20577"/>
          <ac:spMkLst>
            <pc:docMk/>
            <pc:sldMk cId="625433498" sldId="474"/>
            <ac:spMk id="8" creationId="{32096223-03C9-6592-E378-689BD4159ECC}"/>
          </ac:spMkLst>
        </pc:spChg>
        <pc:spChg chg="add del mod">
          <ac:chgData name="C C" userId="58c016da926720ee" providerId="LiveId" clId="{2C9F1CBB-34EE-4ACE-8EAA-A6004002EBCA}" dt="2023-05-20T11:44:35.924" v="2614" actId="22"/>
          <ac:spMkLst>
            <pc:docMk/>
            <pc:sldMk cId="625433498" sldId="474"/>
            <ac:spMk id="9" creationId="{F033A79B-F252-CD4D-AD0A-0B4C30FAD7B2}"/>
          </ac:spMkLst>
        </pc:spChg>
        <pc:picChg chg="add mod ord">
          <ac:chgData name="C C" userId="58c016da926720ee" providerId="LiveId" clId="{2C9F1CBB-34EE-4ACE-8EAA-A6004002EBCA}" dt="2023-05-20T11:44:39.150" v="2615" actId="1076"/>
          <ac:picMkLst>
            <pc:docMk/>
            <pc:sldMk cId="625433498" sldId="474"/>
            <ac:picMk id="11" creationId="{D2886728-D466-8AC8-B733-D577042ACF95}"/>
          </ac:picMkLst>
        </pc:picChg>
        <pc:picChg chg="add del mod">
          <ac:chgData name="C C" userId="58c016da926720ee" providerId="LiveId" clId="{2C9F1CBB-34EE-4ACE-8EAA-A6004002EBCA}" dt="2023-05-20T11:44:15.085" v="2611" actId="478"/>
          <ac:picMkLst>
            <pc:docMk/>
            <pc:sldMk cId="625433498" sldId="474"/>
            <ac:picMk id="1026" creationId="{4A972AA9-31D2-16CB-4013-0C6C98BBB4FA}"/>
          </ac:picMkLst>
        </pc:picChg>
        <pc:picChg chg="add del">
          <ac:chgData name="C C" userId="58c016da926720ee" providerId="LiveId" clId="{2C9F1CBB-34EE-4ACE-8EAA-A6004002EBCA}" dt="2023-05-20T11:44:17.678" v="2613"/>
          <ac:picMkLst>
            <pc:docMk/>
            <pc:sldMk cId="625433498" sldId="474"/>
            <ac:picMk id="1028" creationId="{E5197BC0-A85A-C75F-C956-5BE7F60742EC}"/>
          </ac:picMkLst>
        </pc:picChg>
      </pc:sldChg>
      <pc:sldChg chg="del">
        <pc:chgData name="C C" userId="58c016da926720ee" providerId="LiveId" clId="{2C9F1CBB-34EE-4ACE-8EAA-A6004002EBCA}" dt="2023-05-20T07:53:45.384" v="39" actId="47"/>
        <pc:sldMkLst>
          <pc:docMk/>
          <pc:sldMk cId="693938094" sldId="474"/>
        </pc:sldMkLst>
      </pc:sldChg>
      <pc:sldChg chg="add del">
        <pc:chgData name="C C" userId="58c016da926720ee" providerId="LiveId" clId="{2C9F1CBB-34EE-4ACE-8EAA-A6004002EBCA}" dt="2023-05-20T11:02:55.425" v="1884" actId="47"/>
        <pc:sldMkLst>
          <pc:docMk/>
          <pc:sldMk cId="989129229" sldId="474"/>
        </pc:sldMkLst>
      </pc:sldChg>
      <pc:sldChg chg="addSp delSp modSp add del mod ord">
        <pc:chgData name="C C" userId="58c016da926720ee" providerId="LiveId" clId="{2C9F1CBB-34EE-4ACE-8EAA-A6004002EBCA}" dt="2023-05-20T10:45:32.148" v="1881" actId="47"/>
        <pc:sldMkLst>
          <pc:docMk/>
          <pc:sldMk cId="3721082877" sldId="474"/>
        </pc:sldMkLst>
        <pc:spChg chg="add del mod">
          <ac:chgData name="C C" userId="58c016da926720ee" providerId="LiveId" clId="{2C9F1CBB-34EE-4ACE-8EAA-A6004002EBCA}" dt="2023-05-20T10:45:29.162" v="1879" actId="478"/>
          <ac:spMkLst>
            <pc:docMk/>
            <pc:sldMk cId="3721082877" sldId="474"/>
            <ac:spMk id="4" creationId="{2883D992-7EE9-638E-3892-C4B5B5F03427}"/>
          </ac:spMkLst>
        </pc:spChg>
        <pc:spChg chg="add mod">
          <ac:chgData name="C C" userId="58c016da926720ee" providerId="LiveId" clId="{2C9F1CBB-34EE-4ACE-8EAA-A6004002EBCA}" dt="2023-05-20T10:45:30.864" v="1880" actId="478"/>
          <ac:spMkLst>
            <pc:docMk/>
            <pc:sldMk cId="3721082877" sldId="474"/>
            <ac:spMk id="10" creationId="{90B043EB-848A-662E-D732-10896E5B8CF1}"/>
          </ac:spMkLst>
        </pc:spChg>
        <pc:picChg chg="add del">
          <ac:chgData name="C C" userId="58c016da926720ee" providerId="LiveId" clId="{2C9F1CBB-34EE-4ACE-8EAA-A6004002EBCA}" dt="2023-05-20T10:45:30.864" v="1880" actId="478"/>
          <ac:picMkLst>
            <pc:docMk/>
            <pc:sldMk cId="3721082877" sldId="474"/>
            <ac:picMk id="5" creationId="{E84181A0-E1FD-5F34-3FF7-CD68AD4151E6}"/>
          </ac:picMkLst>
        </pc:picChg>
      </pc:sldChg>
      <pc:sldChg chg="addSp delSp modSp add del mod">
        <pc:chgData name="C C" userId="58c016da926720ee" providerId="LiveId" clId="{2C9F1CBB-34EE-4ACE-8EAA-A6004002EBCA}" dt="2023-05-20T11:54:43.108" v="3131" actId="47"/>
        <pc:sldMkLst>
          <pc:docMk/>
          <pc:sldMk cId="1891036080" sldId="475"/>
        </pc:sldMkLst>
        <pc:spChg chg="add del mod">
          <ac:chgData name="C C" userId="58c016da926720ee" providerId="LiveId" clId="{2C9F1CBB-34EE-4ACE-8EAA-A6004002EBCA}" dt="2023-05-20T11:51:16.306" v="2719" actId="22"/>
          <ac:spMkLst>
            <pc:docMk/>
            <pc:sldMk cId="1891036080" sldId="475"/>
            <ac:spMk id="3" creationId="{E7E556D3-BBEE-307C-30A5-22F04E19A151}"/>
          </ac:spMkLst>
        </pc:spChg>
        <pc:spChg chg="mod">
          <ac:chgData name="C C" userId="58c016da926720ee" providerId="LiveId" clId="{2C9F1CBB-34EE-4ACE-8EAA-A6004002EBCA}" dt="2023-05-20T11:50:36.400" v="2716" actId="20577"/>
          <ac:spMkLst>
            <pc:docMk/>
            <pc:sldMk cId="1891036080" sldId="475"/>
            <ac:spMk id="4" creationId="{25AE063D-AE44-DB80-8D66-397BFE831900}"/>
          </ac:spMkLst>
        </pc:spChg>
        <pc:spChg chg="mod">
          <ac:chgData name="C C" userId="58c016da926720ee" providerId="LiveId" clId="{2C9F1CBB-34EE-4ACE-8EAA-A6004002EBCA}" dt="2023-05-20T11:53:52.049" v="3123" actId="14100"/>
          <ac:spMkLst>
            <pc:docMk/>
            <pc:sldMk cId="1891036080" sldId="475"/>
            <ac:spMk id="8" creationId="{32096223-03C9-6592-E378-689BD4159ECC}"/>
          </ac:spMkLst>
        </pc:spChg>
        <pc:picChg chg="add mod ord">
          <ac:chgData name="C C" userId="58c016da926720ee" providerId="LiveId" clId="{2C9F1CBB-34EE-4ACE-8EAA-A6004002EBCA}" dt="2023-05-20T11:51:16.306" v="2719" actId="22"/>
          <ac:picMkLst>
            <pc:docMk/>
            <pc:sldMk cId="1891036080" sldId="475"/>
            <ac:picMk id="6" creationId="{ED04420F-808C-3BA2-B031-C5FEB621A777}"/>
          </ac:picMkLst>
        </pc:picChg>
        <pc:picChg chg="del">
          <ac:chgData name="C C" userId="58c016da926720ee" providerId="LiveId" clId="{2C9F1CBB-34EE-4ACE-8EAA-A6004002EBCA}" dt="2023-05-20T11:50:42.826" v="2718" actId="478"/>
          <ac:picMkLst>
            <pc:docMk/>
            <pc:sldMk cId="1891036080" sldId="475"/>
            <ac:picMk id="11" creationId="{D2886728-D466-8AC8-B733-D577042ACF95}"/>
          </ac:picMkLst>
        </pc:picChg>
      </pc:sldChg>
      <pc:sldChg chg="addSp delSp modSp add del mod modClrScheme chgLayout">
        <pc:chgData name="C C" userId="58c016da926720ee" providerId="LiveId" clId="{2C9F1CBB-34EE-4ACE-8EAA-A6004002EBCA}" dt="2023-05-20T11:45:45.558" v="2623" actId="47"/>
        <pc:sldMkLst>
          <pc:docMk/>
          <pc:sldMk cId="3692608636" sldId="475"/>
        </pc:sldMkLst>
        <pc:spChg chg="mod ord">
          <ac:chgData name="C C" userId="58c016da926720ee" providerId="LiveId" clId="{2C9F1CBB-34EE-4ACE-8EAA-A6004002EBCA}" dt="2023-05-20T11:45:41.979" v="2622" actId="700"/>
          <ac:spMkLst>
            <pc:docMk/>
            <pc:sldMk cId="3692608636" sldId="475"/>
            <ac:spMk id="2" creationId="{0CE28250-D1FE-CEF5-A411-816891A35990}"/>
          </ac:spMkLst>
        </pc:spChg>
        <pc:spChg chg="add del mod ord">
          <ac:chgData name="C C" userId="58c016da926720ee" providerId="LiveId" clId="{2C9F1CBB-34EE-4ACE-8EAA-A6004002EBCA}" dt="2023-05-20T11:45:41.979" v="2622" actId="700"/>
          <ac:spMkLst>
            <pc:docMk/>
            <pc:sldMk cId="3692608636" sldId="475"/>
            <ac:spMk id="3" creationId="{14839019-5823-83C4-0770-0DBC1F165B3C}"/>
          </ac:spMkLst>
        </pc:spChg>
        <pc:spChg chg="mod ord">
          <ac:chgData name="C C" userId="58c016da926720ee" providerId="LiveId" clId="{2C9F1CBB-34EE-4ACE-8EAA-A6004002EBCA}" dt="2023-05-20T11:45:41.979" v="2622" actId="700"/>
          <ac:spMkLst>
            <pc:docMk/>
            <pc:sldMk cId="3692608636" sldId="475"/>
            <ac:spMk id="4" creationId="{25AE063D-AE44-DB80-8D66-397BFE831900}"/>
          </ac:spMkLst>
        </pc:spChg>
      </pc:sldChg>
      <pc:sldChg chg="del">
        <pc:chgData name="C C" userId="58c016da926720ee" providerId="LiveId" clId="{2C9F1CBB-34EE-4ACE-8EAA-A6004002EBCA}" dt="2023-05-20T07:53:45.384" v="39" actId="47"/>
        <pc:sldMkLst>
          <pc:docMk/>
          <pc:sldMk cId="574473927" sldId="476"/>
        </pc:sldMkLst>
      </pc:sldChg>
      <pc:sldChg chg="add del">
        <pc:chgData name="C C" userId="58c016da926720ee" providerId="LiveId" clId="{2C9F1CBB-34EE-4ACE-8EAA-A6004002EBCA}" dt="2023-05-20T11:53:58.386" v="3125" actId="47"/>
        <pc:sldMkLst>
          <pc:docMk/>
          <pc:sldMk cId="2338413501" sldId="476"/>
        </pc:sldMkLst>
      </pc:sldChg>
      <pc:sldChg chg="del">
        <pc:chgData name="C C" userId="58c016da926720ee" providerId="LiveId" clId="{2C9F1CBB-34EE-4ACE-8EAA-A6004002EBCA}" dt="2023-05-20T07:53:45.384" v="39" actId="47"/>
        <pc:sldMkLst>
          <pc:docMk/>
          <pc:sldMk cId="1985582290" sldId="477"/>
        </pc:sldMkLst>
      </pc:sldChg>
      <pc:sldChg chg="new del">
        <pc:chgData name="C C" userId="58c016da926720ee" providerId="LiveId" clId="{2C9F1CBB-34EE-4ACE-8EAA-A6004002EBCA}" dt="2023-05-20T11:50:26.369" v="2681" actId="47"/>
        <pc:sldMkLst>
          <pc:docMk/>
          <pc:sldMk cId="2040329288" sldId="477"/>
        </pc:sldMkLst>
      </pc:sldChg>
      <pc:sldChg chg="del">
        <pc:chgData name="C C" userId="58c016da926720ee" providerId="LiveId" clId="{2C9F1CBB-34EE-4ACE-8EAA-A6004002EBCA}" dt="2023-05-20T07:53:45.384" v="39" actId="47"/>
        <pc:sldMkLst>
          <pc:docMk/>
          <pc:sldMk cId="3591457538" sldId="478"/>
        </pc:sldMkLst>
      </pc:sldChg>
      <pc:sldChg chg="modSp add mod">
        <pc:chgData name="C C" userId="58c016da926720ee" providerId="LiveId" clId="{2C9F1CBB-34EE-4ACE-8EAA-A6004002EBCA}" dt="2023-05-20T11:48:11.871" v="2676" actId="15"/>
        <pc:sldMkLst>
          <pc:docMk/>
          <pc:sldMk cId="3594605170" sldId="478"/>
        </pc:sldMkLst>
        <pc:spChg chg="mod">
          <ac:chgData name="C C" userId="58c016da926720ee" providerId="LiveId" clId="{2C9F1CBB-34EE-4ACE-8EAA-A6004002EBCA}" dt="2023-05-20T11:48:11.871" v="2676" actId="15"/>
          <ac:spMkLst>
            <pc:docMk/>
            <pc:sldMk cId="3594605170" sldId="478"/>
            <ac:spMk id="2" creationId="{0CE28250-D1FE-CEF5-A411-816891A35990}"/>
          </ac:spMkLst>
        </pc:spChg>
        <pc:spChg chg="mod">
          <ac:chgData name="C C" userId="58c016da926720ee" providerId="LiveId" clId="{2C9F1CBB-34EE-4ACE-8EAA-A6004002EBCA}" dt="2023-05-20T11:47:06.341" v="2664" actId="20577"/>
          <ac:spMkLst>
            <pc:docMk/>
            <pc:sldMk cId="3594605170" sldId="478"/>
            <ac:spMk id="4" creationId="{25AE063D-AE44-DB80-8D66-397BFE831900}"/>
          </ac:spMkLst>
        </pc:spChg>
      </pc:sldChg>
      <pc:sldChg chg="modSp add mod">
        <pc:chgData name="C C" userId="58c016da926720ee" providerId="LiveId" clId="{2C9F1CBB-34EE-4ACE-8EAA-A6004002EBCA}" dt="2023-05-20T11:54:02.437" v="3126" actId="20577"/>
        <pc:sldMkLst>
          <pc:docMk/>
          <pc:sldMk cId="3052443984" sldId="479"/>
        </pc:sldMkLst>
        <pc:spChg chg="mod">
          <ac:chgData name="C C" userId="58c016da926720ee" providerId="LiveId" clId="{2C9F1CBB-34EE-4ACE-8EAA-A6004002EBCA}" dt="2023-05-20T11:54:02.437" v="3126" actId="20577"/>
          <ac:spMkLst>
            <pc:docMk/>
            <pc:sldMk cId="3052443984" sldId="479"/>
            <ac:spMk id="4" creationId="{25AE063D-AE44-DB80-8D66-397BFE831900}"/>
          </ac:spMkLst>
        </pc:spChg>
      </pc:sldChg>
      <pc:sldChg chg="del">
        <pc:chgData name="C C" userId="58c016da926720ee" providerId="LiveId" clId="{2C9F1CBB-34EE-4ACE-8EAA-A6004002EBCA}" dt="2023-05-20T07:53:45.384" v="39" actId="47"/>
        <pc:sldMkLst>
          <pc:docMk/>
          <pc:sldMk cId="496243872" sldId="480"/>
        </pc:sldMkLst>
      </pc:sldChg>
      <pc:sldChg chg="addSp delSp modSp add mod">
        <pc:chgData name="C C" userId="58c016da926720ee" providerId="LiveId" clId="{2C9F1CBB-34EE-4ACE-8EAA-A6004002EBCA}" dt="2023-05-20T11:57:44.457" v="3170" actId="20577"/>
        <pc:sldMkLst>
          <pc:docMk/>
          <pc:sldMk cId="2812357993" sldId="480"/>
        </pc:sldMkLst>
        <pc:spChg chg="add del mod">
          <ac:chgData name="C C" userId="58c016da926720ee" providerId="LiveId" clId="{2C9F1CBB-34EE-4ACE-8EAA-A6004002EBCA}" dt="2023-05-20T11:54:55.031" v="3134"/>
          <ac:spMkLst>
            <pc:docMk/>
            <pc:sldMk cId="2812357993" sldId="480"/>
            <ac:spMk id="3" creationId="{51755728-883A-62BC-F20F-17AC434E047B}"/>
          </ac:spMkLst>
        </pc:spChg>
        <pc:spChg chg="mod">
          <ac:chgData name="C C" userId="58c016da926720ee" providerId="LiveId" clId="{2C9F1CBB-34EE-4ACE-8EAA-A6004002EBCA}" dt="2023-05-20T11:57:44.457" v="3170" actId="20577"/>
          <ac:spMkLst>
            <pc:docMk/>
            <pc:sldMk cId="2812357993" sldId="480"/>
            <ac:spMk id="4" creationId="{25AE063D-AE44-DB80-8D66-397BFE831900}"/>
          </ac:spMkLst>
        </pc:spChg>
        <pc:spChg chg="add mod">
          <ac:chgData name="C C" userId="58c016da926720ee" providerId="LiveId" clId="{2C9F1CBB-34EE-4ACE-8EAA-A6004002EBCA}" dt="2023-05-20T11:57:19.595" v="3167" actId="255"/>
          <ac:spMkLst>
            <pc:docMk/>
            <pc:sldMk cId="2812357993" sldId="480"/>
            <ac:spMk id="7" creationId="{7C81F3B0-2407-008E-6ADE-575DA8ABB79C}"/>
          </ac:spMkLst>
        </pc:spChg>
        <pc:spChg chg="del">
          <ac:chgData name="C C" userId="58c016da926720ee" providerId="LiveId" clId="{2C9F1CBB-34EE-4ACE-8EAA-A6004002EBCA}" dt="2023-05-20T11:54:11.507" v="3130" actId="478"/>
          <ac:spMkLst>
            <pc:docMk/>
            <pc:sldMk cId="2812357993" sldId="480"/>
            <ac:spMk id="8" creationId="{32096223-03C9-6592-E378-689BD4159ECC}"/>
          </ac:spMkLst>
        </pc:spChg>
        <pc:spChg chg="add del mod">
          <ac:chgData name="C C" userId="58c016da926720ee" providerId="LiveId" clId="{2C9F1CBB-34EE-4ACE-8EAA-A6004002EBCA}" dt="2023-05-20T11:54:55.022" v="3133"/>
          <ac:spMkLst>
            <pc:docMk/>
            <pc:sldMk cId="2812357993" sldId="480"/>
            <ac:spMk id="9" creationId="{E9B5EEB6-93DB-DBC3-8F84-902F3385AC3E}"/>
          </ac:spMkLst>
        </pc:spChg>
        <pc:spChg chg="add mod">
          <ac:chgData name="C C" userId="58c016da926720ee" providerId="LiveId" clId="{2C9F1CBB-34EE-4ACE-8EAA-A6004002EBCA}" dt="2023-05-20T11:57:02.888" v="3160" actId="404"/>
          <ac:spMkLst>
            <pc:docMk/>
            <pc:sldMk cId="2812357993" sldId="480"/>
            <ac:spMk id="12" creationId="{DB1B2403-10FD-3D62-83CD-6F4DD0A267FB}"/>
          </ac:spMkLst>
        </pc:spChg>
        <pc:picChg chg="del">
          <ac:chgData name="C C" userId="58c016da926720ee" providerId="LiveId" clId="{2C9F1CBB-34EE-4ACE-8EAA-A6004002EBCA}" dt="2023-05-20T11:54:08.727" v="3129" actId="478"/>
          <ac:picMkLst>
            <pc:docMk/>
            <pc:sldMk cId="2812357993" sldId="480"/>
            <ac:picMk id="6" creationId="{ED04420F-808C-3BA2-B031-C5FEB621A777}"/>
          </ac:picMkLst>
        </pc:picChg>
        <pc:picChg chg="add mod">
          <ac:chgData name="C C" userId="58c016da926720ee" providerId="LiveId" clId="{2C9F1CBB-34EE-4ACE-8EAA-A6004002EBCA}" dt="2023-05-20T11:57:25.089" v="3169" actId="14100"/>
          <ac:picMkLst>
            <pc:docMk/>
            <pc:sldMk cId="2812357993" sldId="480"/>
            <ac:picMk id="10" creationId="{E7E936EB-D785-B416-553F-58C0EB5CF20D}"/>
          </ac:picMkLst>
        </pc:picChg>
      </pc:sldChg>
      <pc:sldChg chg="del">
        <pc:chgData name="C C" userId="58c016da926720ee" providerId="LiveId" clId="{2C9F1CBB-34EE-4ACE-8EAA-A6004002EBCA}" dt="2023-05-20T07:53:45.384" v="39" actId="47"/>
        <pc:sldMkLst>
          <pc:docMk/>
          <pc:sldMk cId="1501488782" sldId="481"/>
        </pc:sldMkLst>
      </pc:sldChg>
      <pc:sldChg chg="addSp delSp modSp new mod modClrScheme chgLayout">
        <pc:chgData name="C C" userId="58c016da926720ee" providerId="LiveId" clId="{2C9F1CBB-34EE-4ACE-8EAA-A6004002EBCA}" dt="2023-05-20T11:58:49.151" v="3311" actId="20577"/>
        <pc:sldMkLst>
          <pc:docMk/>
          <pc:sldMk cId="2973547114" sldId="481"/>
        </pc:sldMkLst>
        <pc:spChg chg="mod ord">
          <ac:chgData name="C C" userId="58c016da926720ee" providerId="LiveId" clId="{2C9F1CBB-34EE-4ACE-8EAA-A6004002EBCA}" dt="2023-05-20T11:58:21.824" v="3174" actId="700"/>
          <ac:spMkLst>
            <pc:docMk/>
            <pc:sldMk cId="2973547114" sldId="481"/>
            <ac:spMk id="2" creationId="{B7835D03-C23B-C4B6-F608-0B895DFDC64B}"/>
          </ac:spMkLst>
        </pc:spChg>
        <pc:spChg chg="del mod ord">
          <ac:chgData name="C C" userId="58c016da926720ee" providerId="LiveId" clId="{2C9F1CBB-34EE-4ACE-8EAA-A6004002EBCA}" dt="2023-05-20T11:58:21.824" v="3174" actId="700"/>
          <ac:spMkLst>
            <pc:docMk/>
            <pc:sldMk cId="2973547114" sldId="481"/>
            <ac:spMk id="3" creationId="{5227465A-D77A-8AA0-2157-192ACFD838FB}"/>
          </ac:spMkLst>
        </pc:spChg>
        <pc:spChg chg="del">
          <ac:chgData name="C C" userId="58c016da926720ee" providerId="LiveId" clId="{2C9F1CBB-34EE-4ACE-8EAA-A6004002EBCA}" dt="2023-05-20T11:58:21.824" v="3174" actId="700"/>
          <ac:spMkLst>
            <pc:docMk/>
            <pc:sldMk cId="2973547114" sldId="481"/>
            <ac:spMk id="4" creationId="{02A1D697-E530-923B-5D3E-4BCB500B0AD2}"/>
          </ac:spMkLst>
        </pc:spChg>
        <pc:spChg chg="add mod ord">
          <ac:chgData name="C C" userId="58c016da926720ee" providerId="LiveId" clId="{2C9F1CBB-34EE-4ACE-8EAA-A6004002EBCA}" dt="2023-05-20T11:58:49.151" v="3311" actId="20577"/>
          <ac:spMkLst>
            <pc:docMk/>
            <pc:sldMk cId="2973547114" sldId="481"/>
            <ac:spMk id="5" creationId="{2E813F5A-2BF0-85CC-F1EA-C0A4515D1EE4}"/>
          </ac:spMkLst>
        </pc:spChg>
      </pc:sldChg>
      <pc:sldChg chg="del">
        <pc:chgData name="C C" userId="58c016da926720ee" providerId="LiveId" clId="{2C9F1CBB-34EE-4ACE-8EAA-A6004002EBCA}" dt="2023-05-20T07:53:45.384" v="39" actId="47"/>
        <pc:sldMkLst>
          <pc:docMk/>
          <pc:sldMk cId="1007708228" sldId="482"/>
        </pc:sldMkLst>
      </pc:sldChg>
      <pc:sldMasterChg chg="delSldLayout">
        <pc:chgData name="C C" userId="58c016da926720ee" providerId="LiveId" clId="{2C9F1CBB-34EE-4ACE-8EAA-A6004002EBCA}" dt="2023-05-20T07:53:45.384" v="39" actId="47"/>
        <pc:sldMasterMkLst>
          <pc:docMk/>
          <pc:sldMasterMk cId="1544436725" sldId="2147483702"/>
        </pc:sldMasterMkLst>
        <pc:sldLayoutChg chg="del">
          <pc:chgData name="C C" userId="58c016da926720ee" providerId="LiveId" clId="{2C9F1CBB-34EE-4ACE-8EAA-A6004002EBCA}" dt="2023-05-20T07:53:45.384" v="39" actId="47"/>
          <pc:sldLayoutMkLst>
            <pc:docMk/>
            <pc:sldMasterMk cId="1544436725" sldId="2147483702"/>
            <pc:sldLayoutMk cId="1609421657" sldId="2147483720"/>
          </pc:sldLayoutMkLst>
        </pc:sldLayoutChg>
        <pc:sldLayoutChg chg="del">
          <pc:chgData name="C C" userId="58c016da926720ee" providerId="LiveId" clId="{2C9F1CBB-34EE-4ACE-8EAA-A6004002EBCA}" dt="2023-05-20T07:53:45.384" v="39" actId="47"/>
          <pc:sldLayoutMkLst>
            <pc:docMk/>
            <pc:sldMasterMk cId="1544436725" sldId="2147483702"/>
            <pc:sldLayoutMk cId="2294506373" sldId="2147483721"/>
          </pc:sldLayoutMkLst>
        </pc:sldLayoutChg>
      </pc:sldMasterChg>
    </pc:docChg>
  </pc:docChgLst>
  <pc:docChgLst>
    <pc:chgData name="C C" userId="58c016da926720ee" providerId="LiveId" clId="{449F1447-0186-4448-9653-8B66C741979E}"/>
    <pc:docChg chg="undo redo custSel addSld delSld modSld sldOrd">
      <pc:chgData name="C C" userId="58c016da926720ee" providerId="LiveId" clId="{449F1447-0186-4448-9653-8B66C741979E}" dt="2023-04-16T12:26:14.014" v="2813" actId="20577"/>
      <pc:docMkLst>
        <pc:docMk/>
      </pc:docMkLst>
      <pc:sldChg chg="modSp mod">
        <pc:chgData name="C C" userId="58c016da926720ee" providerId="LiveId" clId="{449F1447-0186-4448-9653-8B66C741979E}" dt="2023-04-16T12:21:05.353" v="2792" actId="20577"/>
        <pc:sldMkLst>
          <pc:docMk/>
          <pc:sldMk cId="3533300035" sldId="257"/>
        </pc:sldMkLst>
        <pc:spChg chg="mod">
          <ac:chgData name="C C" userId="58c016da926720ee" providerId="LiveId" clId="{449F1447-0186-4448-9653-8B66C741979E}" dt="2023-04-16T12:21:05.353" v="2792" actId="20577"/>
          <ac:spMkLst>
            <pc:docMk/>
            <pc:sldMk cId="3533300035" sldId="257"/>
            <ac:spMk id="5" creationId="{5B5A2214-0261-4489-8A63-55817E9128D8}"/>
          </ac:spMkLst>
        </pc:spChg>
      </pc:sldChg>
      <pc:sldChg chg="modSp mod">
        <pc:chgData name="C C" userId="58c016da926720ee" providerId="LiveId" clId="{449F1447-0186-4448-9653-8B66C741979E}" dt="2023-04-16T11:06:59.224" v="350" actId="404"/>
        <pc:sldMkLst>
          <pc:docMk/>
          <pc:sldMk cId="3082542229" sldId="258"/>
        </pc:sldMkLst>
        <pc:spChg chg="mod">
          <ac:chgData name="C C" userId="58c016da926720ee" providerId="LiveId" clId="{449F1447-0186-4448-9653-8B66C741979E}" dt="2023-04-16T11:06:59.224" v="350" actId="404"/>
          <ac:spMkLst>
            <pc:docMk/>
            <pc:sldMk cId="3082542229" sldId="258"/>
            <ac:spMk id="3" creationId="{891F5AB0-64E9-418E-8438-4B8D36DA6B34}"/>
          </ac:spMkLst>
        </pc:spChg>
      </pc:sldChg>
      <pc:sldChg chg="modSp mod">
        <pc:chgData name="C C" userId="58c016da926720ee" providerId="LiveId" clId="{449F1447-0186-4448-9653-8B66C741979E}" dt="2023-04-16T11:30:19.706" v="1835" actId="20577"/>
        <pc:sldMkLst>
          <pc:docMk/>
          <pc:sldMk cId="4222777969" sldId="259"/>
        </pc:sldMkLst>
        <pc:spChg chg="mod">
          <ac:chgData name="C C" userId="58c016da926720ee" providerId="LiveId" clId="{449F1447-0186-4448-9653-8B66C741979E}" dt="2023-04-16T11:30:19.706" v="1835" actId="20577"/>
          <ac:spMkLst>
            <pc:docMk/>
            <pc:sldMk cId="4222777969" sldId="259"/>
            <ac:spMk id="9" creationId="{2469321F-1E79-4B55-B71D-CF2C75FCE3A8}"/>
          </ac:spMkLst>
        </pc:spChg>
      </pc:sldChg>
      <pc:sldChg chg="modSp mod">
        <pc:chgData name="C C" userId="58c016da926720ee" providerId="LiveId" clId="{449F1447-0186-4448-9653-8B66C741979E}" dt="2023-04-16T11:06:38.677" v="329" actId="20577"/>
        <pc:sldMkLst>
          <pc:docMk/>
          <pc:sldMk cId="2218351494" sldId="260"/>
        </pc:sldMkLst>
        <pc:spChg chg="mod">
          <ac:chgData name="C C" userId="58c016da926720ee" providerId="LiveId" clId="{449F1447-0186-4448-9653-8B66C741979E}" dt="2023-04-16T11:06:38.677" v="329" actId="20577"/>
          <ac:spMkLst>
            <pc:docMk/>
            <pc:sldMk cId="2218351494" sldId="260"/>
            <ac:spMk id="4" creationId="{5585803D-BFD7-4834-A426-825443949D8F}"/>
          </ac:spMkLst>
        </pc:spChg>
      </pc:sldChg>
      <pc:sldChg chg="del">
        <pc:chgData name="C C" userId="58c016da926720ee" providerId="LiveId" clId="{449F1447-0186-4448-9653-8B66C741979E}" dt="2023-04-16T11:59:33.808" v="2452" actId="47"/>
        <pc:sldMkLst>
          <pc:docMk/>
          <pc:sldMk cId="3515141526" sldId="262"/>
        </pc:sldMkLst>
      </pc:sldChg>
      <pc:sldChg chg="del">
        <pc:chgData name="C C" userId="58c016da926720ee" providerId="LiveId" clId="{449F1447-0186-4448-9653-8B66C741979E}" dt="2023-04-16T11:59:33.808" v="2452" actId="47"/>
        <pc:sldMkLst>
          <pc:docMk/>
          <pc:sldMk cId="4111408764" sldId="279"/>
        </pc:sldMkLst>
      </pc:sldChg>
      <pc:sldChg chg="del">
        <pc:chgData name="C C" userId="58c016da926720ee" providerId="LiveId" clId="{449F1447-0186-4448-9653-8B66C741979E}" dt="2023-04-16T11:59:33.808" v="2452" actId="47"/>
        <pc:sldMkLst>
          <pc:docMk/>
          <pc:sldMk cId="2106003604" sldId="281"/>
        </pc:sldMkLst>
      </pc:sldChg>
      <pc:sldChg chg="modSp mod">
        <pc:chgData name="C C" userId="58c016da926720ee" providerId="LiveId" clId="{449F1447-0186-4448-9653-8B66C741979E}" dt="2023-04-16T11:03:11.084" v="5" actId="20577"/>
        <pc:sldMkLst>
          <pc:docMk/>
          <pc:sldMk cId="0" sldId="389"/>
        </pc:sldMkLst>
        <pc:spChg chg="mod">
          <ac:chgData name="C C" userId="58c016da926720ee" providerId="LiveId" clId="{449F1447-0186-4448-9653-8B66C741979E}" dt="2023-04-16T11:03:11.084" v="5" actId="20577"/>
          <ac:spMkLst>
            <pc:docMk/>
            <pc:sldMk cId="0" sldId="389"/>
            <ac:spMk id="4098" creationId="{00000000-0000-0000-0000-000000000000}"/>
          </ac:spMkLst>
        </pc:spChg>
      </pc:sldChg>
      <pc:sldChg chg="modSp mod">
        <pc:chgData name="C C" userId="58c016da926720ee" providerId="LiveId" clId="{449F1447-0186-4448-9653-8B66C741979E}" dt="2023-04-16T11:29:27.868" v="1803" actId="6549"/>
        <pc:sldMkLst>
          <pc:docMk/>
          <pc:sldMk cId="1978773447" sldId="416"/>
        </pc:sldMkLst>
        <pc:spChg chg="mod">
          <ac:chgData name="C C" userId="58c016da926720ee" providerId="LiveId" clId="{449F1447-0186-4448-9653-8B66C741979E}" dt="2023-04-16T11:29:27.868" v="1803" actId="6549"/>
          <ac:spMkLst>
            <pc:docMk/>
            <pc:sldMk cId="1978773447" sldId="416"/>
            <ac:spMk id="3" creationId="{5C07815A-E060-4191-9240-AD4D87886E72}"/>
          </ac:spMkLst>
        </pc:spChg>
      </pc:sldChg>
      <pc:sldChg chg="modSp mod">
        <pc:chgData name="C C" userId="58c016da926720ee" providerId="LiveId" clId="{449F1447-0186-4448-9653-8B66C741979E}" dt="2023-04-16T11:29:43.597" v="1805" actId="1076"/>
        <pc:sldMkLst>
          <pc:docMk/>
          <pc:sldMk cId="2213778089" sldId="422"/>
        </pc:sldMkLst>
        <pc:spChg chg="mod">
          <ac:chgData name="C C" userId="58c016da926720ee" providerId="LiveId" clId="{449F1447-0186-4448-9653-8B66C741979E}" dt="2023-04-16T11:29:38.155" v="1804" actId="14100"/>
          <ac:spMkLst>
            <pc:docMk/>
            <pc:sldMk cId="2213778089" sldId="422"/>
            <ac:spMk id="3" creationId="{00000000-0000-0000-0000-000000000000}"/>
          </ac:spMkLst>
        </pc:spChg>
        <pc:picChg chg="mod">
          <ac:chgData name="C C" userId="58c016da926720ee" providerId="LiveId" clId="{449F1447-0186-4448-9653-8B66C741979E}" dt="2023-04-16T11:29:43.597" v="1805" actId="1076"/>
          <ac:picMkLst>
            <pc:docMk/>
            <pc:sldMk cId="2213778089" sldId="422"/>
            <ac:picMk id="5" creationId="{00000000-0000-0000-0000-000000000000}"/>
          </ac:picMkLst>
        </pc:picChg>
      </pc:sldChg>
      <pc:sldChg chg="modSp mod">
        <pc:chgData name="C C" userId="58c016da926720ee" providerId="LiveId" clId="{449F1447-0186-4448-9653-8B66C741979E}" dt="2023-04-16T12:04:48.885" v="2528" actId="20577"/>
        <pc:sldMkLst>
          <pc:docMk/>
          <pc:sldMk cId="3602810509" sldId="423"/>
        </pc:sldMkLst>
        <pc:spChg chg="mod">
          <ac:chgData name="C C" userId="58c016da926720ee" providerId="LiveId" clId="{449F1447-0186-4448-9653-8B66C741979E}" dt="2023-04-16T12:04:48.885" v="2528" actId="20577"/>
          <ac:spMkLst>
            <pc:docMk/>
            <pc:sldMk cId="3602810509" sldId="423"/>
            <ac:spMk id="9" creationId="{2469321F-1E79-4B55-B71D-CF2C75FCE3A8}"/>
          </ac:spMkLst>
        </pc:spChg>
      </pc:sldChg>
      <pc:sldChg chg="addSp delSp modSp mod modClrScheme chgLayout">
        <pc:chgData name="C C" userId="58c016da926720ee" providerId="LiveId" clId="{449F1447-0186-4448-9653-8B66C741979E}" dt="2023-04-16T11:12:03.035" v="801" actId="20577"/>
        <pc:sldMkLst>
          <pc:docMk/>
          <pc:sldMk cId="3063877158" sldId="426"/>
        </pc:sldMkLst>
        <pc:spChg chg="mod ord">
          <ac:chgData name="C C" userId="58c016da926720ee" providerId="LiveId" clId="{449F1447-0186-4448-9653-8B66C741979E}" dt="2023-04-16T11:08:10.995" v="379" actId="20577"/>
          <ac:spMkLst>
            <pc:docMk/>
            <pc:sldMk cId="3063877158" sldId="426"/>
            <ac:spMk id="2" creationId="{28D8CF59-78B5-44DC-9CC8-474CD726117E}"/>
          </ac:spMkLst>
        </pc:spChg>
        <pc:spChg chg="mod ord">
          <ac:chgData name="C C" userId="58c016da926720ee" providerId="LiveId" clId="{449F1447-0186-4448-9653-8B66C741979E}" dt="2023-04-16T11:07:55.979" v="359" actId="700"/>
          <ac:spMkLst>
            <pc:docMk/>
            <pc:sldMk cId="3063877158" sldId="426"/>
            <ac:spMk id="3" creationId="{891F5AB0-64E9-418E-8438-4B8D36DA6B34}"/>
          </ac:spMkLst>
        </pc:spChg>
        <pc:spChg chg="mod ord">
          <ac:chgData name="C C" userId="58c016da926720ee" providerId="LiveId" clId="{449F1447-0186-4448-9653-8B66C741979E}" dt="2023-04-16T11:12:03.035" v="801" actId="20577"/>
          <ac:spMkLst>
            <pc:docMk/>
            <pc:sldMk cId="3063877158" sldId="426"/>
            <ac:spMk id="9" creationId="{7F2819F0-72EF-B956-6CD6-4712DC692FD2}"/>
          </ac:spMkLst>
        </pc:spChg>
        <pc:picChg chg="add mod">
          <ac:chgData name="C C" userId="58c016da926720ee" providerId="LiveId" clId="{449F1447-0186-4448-9653-8B66C741979E}" dt="2023-04-16T11:11:56.414" v="780" actId="1076"/>
          <ac:picMkLst>
            <pc:docMk/>
            <pc:sldMk cId="3063877158" sldId="426"/>
            <ac:picMk id="5" creationId="{12EDFCF5-A142-C3FE-64F5-B80D228567D8}"/>
          </ac:picMkLst>
        </pc:picChg>
        <pc:picChg chg="del">
          <ac:chgData name="C C" userId="58c016da926720ee" providerId="LiveId" clId="{449F1447-0186-4448-9653-8B66C741979E}" dt="2023-04-16T11:07:18.411" v="351" actId="478"/>
          <ac:picMkLst>
            <pc:docMk/>
            <pc:sldMk cId="3063877158" sldId="426"/>
            <ac:picMk id="12" creationId="{A6D73B38-D4E4-478F-0258-9610D526C843}"/>
          </ac:picMkLst>
        </pc:picChg>
      </pc:sldChg>
      <pc:sldChg chg="addSp delSp modSp new mod">
        <pc:chgData name="C C" userId="58c016da926720ee" providerId="LiveId" clId="{449F1447-0186-4448-9653-8B66C741979E}" dt="2023-04-16T11:28:33.597" v="1801" actId="1076"/>
        <pc:sldMkLst>
          <pc:docMk/>
          <pc:sldMk cId="511155460" sldId="427"/>
        </pc:sldMkLst>
        <pc:spChg chg="mod">
          <ac:chgData name="C C" userId="58c016da926720ee" providerId="LiveId" clId="{449F1447-0186-4448-9653-8B66C741979E}" dt="2023-04-16T11:12:43.983" v="886" actId="790"/>
          <ac:spMkLst>
            <pc:docMk/>
            <pc:sldMk cId="511155460" sldId="427"/>
            <ac:spMk id="2" creationId="{088667D8-33F2-5B6A-2440-41CDC33114A2}"/>
          </ac:spMkLst>
        </pc:spChg>
        <pc:spChg chg="del">
          <ac:chgData name="C C" userId="58c016da926720ee" providerId="LiveId" clId="{449F1447-0186-4448-9653-8B66C741979E}" dt="2023-04-16T11:17:08.603" v="1347" actId="478"/>
          <ac:spMkLst>
            <pc:docMk/>
            <pc:sldMk cId="511155460" sldId="427"/>
            <ac:spMk id="3" creationId="{9D8C2ECF-E2C0-1D94-E274-C970A7FADA20}"/>
          </ac:spMkLst>
        </pc:spChg>
        <pc:spChg chg="mod">
          <ac:chgData name="C C" userId="58c016da926720ee" providerId="LiveId" clId="{449F1447-0186-4448-9653-8B66C741979E}" dt="2023-04-16T11:28:20.234" v="1798" actId="404"/>
          <ac:spMkLst>
            <pc:docMk/>
            <pc:sldMk cId="511155460" sldId="427"/>
            <ac:spMk id="4" creationId="{B26DB6D7-E355-ABB3-8886-A00A262E64C1}"/>
          </ac:spMkLst>
        </pc:spChg>
        <pc:picChg chg="add mod">
          <ac:chgData name="C C" userId="58c016da926720ee" providerId="LiveId" clId="{449F1447-0186-4448-9653-8B66C741979E}" dt="2023-04-16T11:28:33.597" v="1801" actId="1076"/>
          <ac:picMkLst>
            <pc:docMk/>
            <pc:sldMk cId="511155460" sldId="427"/>
            <ac:picMk id="3074" creationId="{4F60B175-FEBE-D7B4-D502-07C9B01EC0C6}"/>
          </ac:picMkLst>
        </pc:picChg>
      </pc:sldChg>
      <pc:sldChg chg="addSp delSp modSp new mod modClrScheme chgLayout modNotesTx">
        <pc:chgData name="C C" userId="58c016da926720ee" providerId="LiveId" clId="{449F1447-0186-4448-9653-8B66C741979E}" dt="2023-04-16T11:54:20.150" v="1912" actId="207"/>
        <pc:sldMkLst>
          <pc:docMk/>
          <pc:sldMk cId="1927442796" sldId="428"/>
        </pc:sldMkLst>
        <pc:spChg chg="del mod ord">
          <ac:chgData name="C C" userId="58c016da926720ee" providerId="LiveId" clId="{449F1447-0186-4448-9653-8B66C741979E}" dt="2023-04-16T11:13:14.426" v="888" actId="700"/>
          <ac:spMkLst>
            <pc:docMk/>
            <pc:sldMk cId="1927442796" sldId="428"/>
            <ac:spMk id="2" creationId="{8EF17C13-523E-CE80-9476-4DFA4AA36124}"/>
          </ac:spMkLst>
        </pc:spChg>
        <pc:spChg chg="del mod ord">
          <ac:chgData name="C C" userId="58c016da926720ee" providerId="LiveId" clId="{449F1447-0186-4448-9653-8B66C741979E}" dt="2023-04-16T11:13:14.426" v="888" actId="700"/>
          <ac:spMkLst>
            <pc:docMk/>
            <pc:sldMk cId="1927442796" sldId="428"/>
            <ac:spMk id="3" creationId="{1943F801-12D1-35EC-EEC7-ECE69F28A92B}"/>
          </ac:spMkLst>
        </pc:spChg>
        <pc:spChg chg="add mod ord">
          <ac:chgData name="C C" userId="58c016da926720ee" providerId="LiveId" clId="{449F1447-0186-4448-9653-8B66C741979E}" dt="2023-04-16T11:50:58.474" v="1892" actId="20577"/>
          <ac:spMkLst>
            <pc:docMk/>
            <pc:sldMk cId="1927442796" sldId="428"/>
            <ac:spMk id="4" creationId="{C3791FE8-D0F5-8241-98E7-02FBF0668CDF}"/>
          </ac:spMkLst>
        </pc:spChg>
        <pc:spChg chg="add del mod ord">
          <ac:chgData name="C C" userId="58c016da926720ee" providerId="LiveId" clId="{449F1447-0186-4448-9653-8B66C741979E}" dt="2023-04-16T11:51:00.765" v="1893" actId="22"/>
          <ac:spMkLst>
            <pc:docMk/>
            <pc:sldMk cId="1927442796" sldId="428"/>
            <ac:spMk id="5" creationId="{A7D25EA4-96EC-37BB-A0FA-103A5DACAA66}"/>
          </ac:spMkLst>
        </pc:spChg>
        <pc:spChg chg="add del mod">
          <ac:chgData name="C C" userId="58c016da926720ee" providerId="LiveId" clId="{449F1447-0186-4448-9653-8B66C741979E}" dt="2023-04-16T11:52:50.552" v="1898"/>
          <ac:spMkLst>
            <pc:docMk/>
            <pc:sldMk cId="1927442796" sldId="428"/>
            <ac:spMk id="9" creationId="{FDDB7DBA-F5B9-E96B-F071-3BD32623D5EE}"/>
          </ac:spMkLst>
        </pc:spChg>
        <pc:graphicFrameChg chg="add mod modGraphic">
          <ac:chgData name="C C" userId="58c016da926720ee" providerId="LiveId" clId="{449F1447-0186-4448-9653-8B66C741979E}" dt="2023-04-16T11:54:20.150" v="1912" actId="207"/>
          <ac:graphicFrameMkLst>
            <pc:docMk/>
            <pc:sldMk cId="1927442796" sldId="428"/>
            <ac:graphicFrameMk id="10" creationId="{2661669B-29A0-44FC-2E66-1F0464C98C38}"/>
          </ac:graphicFrameMkLst>
        </pc:graphicFrameChg>
        <pc:picChg chg="add del mod ord">
          <ac:chgData name="C C" userId="58c016da926720ee" providerId="LiveId" clId="{449F1447-0186-4448-9653-8B66C741979E}" dt="2023-04-16T11:52:49.539" v="1897" actId="478"/>
          <ac:picMkLst>
            <pc:docMk/>
            <pc:sldMk cId="1927442796" sldId="428"/>
            <ac:picMk id="7" creationId="{16882E4A-14F4-7146-CADF-A286322942E2}"/>
          </ac:picMkLst>
        </pc:picChg>
      </pc:sldChg>
      <pc:sldChg chg="addSp delSp modSp add mod ord modClrScheme chgLayout">
        <pc:chgData name="C C" userId="58c016da926720ee" providerId="LiveId" clId="{449F1447-0186-4448-9653-8B66C741979E}" dt="2023-04-16T11:34:33.121" v="1873" actId="26606"/>
        <pc:sldMkLst>
          <pc:docMk/>
          <pc:sldMk cId="3232343749" sldId="429"/>
        </pc:sldMkLst>
        <pc:spChg chg="add del mod ord">
          <ac:chgData name="C C" userId="58c016da926720ee" providerId="LiveId" clId="{449F1447-0186-4448-9653-8B66C741979E}" dt="2023-04-16T11:33:15.604" v="1859" actId="22"/>
          <ac:spMkLst>
            <pc:docMk/>
            <pc:sldMk cId="3232343749" sldId="429"/>
            <ac:spMk id="2" creationId="{070C49B3-487F-E8EA-ADD6-CCAB621777DC}"/>
          </ac:spMkLst>
        </pc:spChg>
        <pc:spChg chg="add del mod ord">
          <ac:chgData name="C C" userId="58c016da926720ee" providerId="LiveId" clId="{449F1447-0186-4448-9653-8B66C741979E}" dt="2023-04-16T11:32:33.194" v="1856" actId="22"/>
          <ac:spMkLst>
            <pc:docMk/>
            <pc:sldMk cId="3232343749" sldId="429"/>
            <ac:spMk id="3" creationId="{14C5FC6B-654F-EDC9-69B8-B11B00534C88}"/>
          </ac:spMkLst>
        </pc:spChg>
        <pc:spChg chg="mod ord">
          <ac:chgData name="C C" userId="58c016da926720ee" providerId="LiveId" clId="{449F1447-0186-4448-9653-8B66C741979E}" dt="2023-04-16T11:34:33.121" v="1873" actId="26606"/>
          <ac:spMkLst>
            <pc:docMk/>
            <pc:sldMk cId="3232343749" sldId="429"/>
            <ac:spMk id="4" creationId="{C3791FE8-D0F5-8241-98E7-02FBF0668CDF}"/>
          </ac:spMkLst>
        </pc:spChg>
        <pc:spChg chg="del mod ord">
          <ac:chgData name="C C" userId="58c016da926720ee" providerId="LiveId" clId="{449F1447-0186-4448-9653-8B66C741979E}" dt="2023-04-16T11:31:08.566" v="1849" actId="700"/>
          <ac:spMkLst>
            <pc:docMk/>
            <pc:sldMk cId="3232343749" sldId="429"/>
            <ac:spMk id="5" creationId="{A7D25EA4-96EC-37BB-A0FA-103A5DACAA66}"/>
          </ac:spMkLst>
        </pc:spChg>
        <pc:picChg chg="add mod">
          <ac:chgData name="C C" userId="58c016da926720ee" providerId="LiveId" clId="{449F1447-0186-4448-9653-8B66C741979E}" dt="2023-04-16T11:34:33.121" v="1873" actId="26606"/>
          <ac:picMkLst>
            <pc:docMk/>
            <pc:sldMk cId="3232343749" sldId="429"/>
            <ac:picMk id="7" creationId="{983272E3-F56D-D782-BDEE-AF104398F82B}"/>
          </ac:picMkLst>
        </pc:picChg>
        <pc:picChg chg="add mod ord">
          <ac:chgData name="C C" userId="58c016da926720ee" providerId="LiveId" clId="{449F1447-0186-4448-9653-8B66C741979E}" dt="2023-04-16T11:34:33.121" v="1873" actId="26606"/>
          <ac:picMkLst>
            <pc:docMk/>
            <pc:sldMk cId="3232343749" sldId="429"/>
            <ac:picMk id="9" creationId="{7BFB861B-77D9-243D-684B-8C29C85AF03D}"/>
          </ac:picMkLst>
        </pc:picChg>
        <pc:picChg chg="add mod ord">
          <ac:chgData name="C C" userId="58c016da926720ee" providerId="LiveId" clId="{449F1447-0186-4448-9653-8B66C741979E}" dt="2023-04-16T11:34:33.121" v="1873" actId="26606"/>
          <ac:picMkLst>
            <pc:docMk/>
            <pc:sldMk cId="3232343749" sldId="429"/>
            <ac:picMk id="11" creationId="{47E2F514-5BF5-EA5C-7E3F-CA275A4ED60C}"/>
          </ac:picMkLst>
        </pc:picChg>
        <pc:picChg chg="add mod ord">
          <ac:chgData name="C C" userId="58c016da926720ee" providerId="LiveId" clId="{449F1447-0186-4448-9653-8B66C741979E}" dt="2023-04-16T11:34:33.121" v="1873" actId="26606"/>
          <ac:picMkLst>
            <pc:docMk/>
            <pc:sldMk cId="3232343749" sldId="429"/>
            <ac:picMk id="13" creationId="{3CA74795-C13A-4109-A095-00438DCD8DED}"/>
          </ac:picMkLst>
        </pc:picChg>
        <pc:picChg chg="add mod">
          <ac:chgData name="C C" userId="58c016da926720ee" providerId="LiveId" clId="{449F1447-0186-4448-9653-8B66C741979E}" dt="2023-04-16T11:34:33.121" v="1873" actId="26606"/>
          <ac:picMkLst>
            <pc:docMk/>
            <pc:sldMk cId="3232343749" sldId="429"/>
            <ac:picMk id="4098" creationId="{ABD5C905-2492-4F33-9FD7-FB792A9AEA86}"/>
          </ac:picMkLst>
        </pc:picChg>
      </pc:sldChg>
      <pc:sldChg chg="addSp delSp modSp new mod">
        <pc:chgData name="C C" userId="58c016da926720ee" providerId="LiveId" clId="{449F1447-0186-4448-9653-8B66C741979E}" dt="2023-04-16T11:24:53.159" v="1768" actId="6549"/>
        <pc:sldMkLst>
          <pc:docMk/>
          <pc:sldMk cId="1921988514" sldId="430"/>
        </pc:sldMkLst>
        <pc:spChg chg="mod">
          <ac:chgData name="C C" userId="58c016da926720ee" providerId="LiveId" clId="{449F1447-0186-4448-9653-8B66C741979E}" dt="2023-04-16T11:18:36.303" v="1389" actId="20577"/>
          <ac:spMkLst>
            <pc:docMk/>
            <pc:sldMk cId="1921988514" sldId="430"/>
            <ac:spMk id="2" creationId="{F802971B-EDFC-3287-1AE1-2CE2A46602D7}"/>
          </ac:spMkLst>
        </pc:spChg>
        <pc:spChg chg="add del">
          <ac:chgData name="C C" userId="58c016da926720ee" providerId="LiveId" clId="{449F1447-0186-4448-9653-8B66C741979E}" dt="2023-04-16T11:18:19.620" v="1376"/>
          <ac:spMkLst>
            <pc:docMk/>
            <pc:sldMk cId="1921988514" sldId="430"/>
            <ac:spMk id="3" creationId="{66C02110-49DB-8FD5-F70F-0605B824C73C}"/>
          </ac:spMkLst>
        </pc:spChg>
        <pc:spChg chg="mod">
          <ac:chgData name="C C" userId="58c016da926720ee" providerId="LiveId" clId="{449F1447-0186-4448-9653-8B66C741979E}" dt="2023-04-16T11:24:53.159" v="1768" actId="6549"/>
          <ac:spMkLst>
            <pc:docMk/>
            <pc:sldMk cId="1921988514" sldId="430"/>
            <ac:spMk id="4" creationId="{7FB823E5-7408-F1ED-00E2-1202E9F613FC}"/>
          </ac:spMkLst>
        </pc:spChg>
        <pc:spChg chg="add del mod">
          <ac:chgData name="C C" userId="58c016da926720ee" providerId="LiveId" clId="{449F1447-0186-4448-9653-8B66C741979E}" dt="2023-04-16T11:18:19.613" v="1375"/>
          <ac:spMkLst>
            <pc:docMk/>
            <pc:sldMk cId="1921988514" sldId="430"/>
            <ac:spMk id="5" creationId="{AF3754F2-9501-2B13-5C46-FF628B63691C}"/>
          </ac:spMkLst>
        </pc:spChg>
        <pc:picChg chg="add mod modCrop">
          <ac:chgData name="C C" userId="58c016da926720ee" providerId="LiveId" clId="{449F1447-0186-4448-9653-8B66C741979E}" dt="2023-04-16T11:18:33.795" v="1380" actId="1076"/>
          <ac:picMkLst>
            <pc:docMk/>
            <pc:sldMk cId="1921988514" sldId="430"/>
            <ac:picMk id="6" creationId="{27CFC7F5-8487-F6F2-B6C0-320140943904}"/>
          </ac:picMkLst>
        </pc:picChg>
      </pc:sldChg>
      <pc:sldChg chg="addSp delSp modSp new mod modClrScheme chgLayout">
        <pc:chgData name="C C" userId="58c016da926720ee" providerId="LiveId" clId="{449F1447-0186-4448-9653-8B66C741979E}" dt="2023-04-16T11:58:16.754" v="2451" actId="1076"/>
        <pc:sldMkLst>
          <pc:docMk/>
          <pc:sldMk cId="3685116901" sldId="431"/>
        </pc:sldMkLst>
        <pc:spChg chg="mod ord">
          <ac:chgData name="C C" userId="58c016da926720ee" providerId="LiveId" clId="{449F1447-0186-4448-9653-8B66C741979E}" dt="2023-04-16T11:54:48.814" v="1913" actId="700"/>
          <ac:spMkLst>
            <pc:docMk/>
            <pc:sldMk cId="3685116901" sldId="431"/>
            <ac:spMk id="2" creationId="{065A35D8-57AA-CDA9-A148-1D0360C152FC}"/>
          </ac:spMkLst>
        </pc:spChg>
        <pc:spChg chg="del mod ord">
          <ac:chgData name="C C" userId="58c016da926720ee" providerId="LiveId" clId="{449F1447-0186-4448-9653-8B66C741979E}" dt="2023-04-16T11:21:06.130" v="1420" actId="700"/>
          <ac:spMkLst>
            <pc:docMk/>
            <pc:sldMk cId="3685116901" sldId="431"/>
            <ac:spMk id="3" creationId="{1E19432A-3FBF-F85B-54E6-FD02008F65DA}"/>
          </ac:spMkLst>
        </pc:spChg>
        <pc:spChg chg="add del mod ord">
          <ac:chgData name="C C" userId="58c016da926720ee" providerId="LiveId" clId="{449F1447-0186-4448-9653-8B66C741979E}" dt="2023-04-16T11:54:48.814" v="1913" actId="700"/>
          <ac:spMkLst>
            <pc:docMk/>
            <pc:sldMk cId="3685116901" sldId="431"/>
            <ac:spMk id="4" creationId="{8415312E-211A-9DCA-1671-E29D34AD703F}"/>
          </ac:spMkLst>
        </pc:spChg>
        <pc:spChg chg="add del mod ord">
          <ac:chgData name="C C" userId="58c016da926720ee" providerId="LiveId" clId="{449F1447-0186-4448-9653-8B66C741979E}" dt="2023-04-16T11:21:17.751" v="1425"/>
          <ac:spMkLst>
            <pc:docMk/>
            <pc:sldMk cId="3685116901" sldId="431"/>
            <ac:spMk id="5" creationId="{3E1867BC-3EAC-1440-FACC-1D15C9454D4C}"/>
          </ac:spMkLst>
        </pc:spChg>
        <pc:spChg chg="add mod">
          <ac:chgData name="C C" userId="58c016da926720ee" providerId="LiveId" clId="{449F1447-0186-4448-9653-8B66C741979E}" dt="2023-04-16T11:58:11.546" v="2450" actId="14100"/>
          <ac:spMkLst>
            <pc:docMk/>
            <pc:sldMk cId="3685116901" sldId="431"/>
            <ac:spMk id="6" creationId="{95F4E0DF-ACA6-3CF4-21CD-EDE0FA5FD40B}"/>
          </ac:spMkLst>
        </pc:spChg>
        <pc:spChg chg="add del mod">
          <ac:chgData name="C C" userId="58c016da926720ee" providerId="LiveId" clId="{449F1447-0186-4448-9653-8B66C741979E}" dt="2023-04-16T11:21:12.684" v="1423" actId="26606"/>
          <ac:spMkLst>
            <pc:docMk/>
            <pc:sldMk cId="3685116901" sldId="431"/>
            <ac:spMk id="2055" creationId="{53CDD704-A39D-CBD2-41FE-52A12A5100A5}"/>
          </ac:spMkLst>
        </pc:spChg>
        <pc:picChg chg="add del mod">
          <ac:chgData name="C C" userId="58c016da926720ee" providerId="LiveId" clId="{449F1447-0186-4448-9653-8B66C741979E}" dt="2023-04-16T11:21:16.829" v="1424"/>
          <ac:picMkLst>
            <pc:docMk/>
            <pc:sldMk cId="3685116901" sldId="431"/>
            <ac:picMk id="2050" creationId="{2CE713AE-1908-C646-FB3F-715DB66E5045}"/>
          </ac:picMkLst>
        </pc:picChg>
        <pc:picChg chg="add mod ord">
          <ac:chgData name="C C" userId="58c016da926720ee" providerId="LiveId" clId="{449F1447-0186-4448-9653-8B66C741979E}" dt="2023-04-16T11:58:16.754" v="2451" actId="1076"/>
          <ac:picMkLst>
            <pc:docMk/>
            <pc:sldMk cId="3685116901" sldId="431"/>
            <ac:picMk id="2052" creationId="{D250CA85-30AA-F75B-9A83-6B5E9B787F55}"/>
          </ac:picMkLst>
        </pc:picChg>
      </pc:sldChg>
      <pc:sldChg chg="addSp delSp modSp new mod chgLayout">
        <pc:chgData name="C C" userId="58c016da926720ee" providerId="LiveId" clId="{449F1447-0186-4448-9653-8B66C741979E}" dt="2023-04-16T12:26:14.014" v="2813" actId="20577"/>
        <pc:sldMkLst>
          <pc:docMk/>
          <pc:sldMk cId="2185134763" sldId="432"/>
        </pc:sldMkLst>
        <pc:spChg chg="del">
          <ac:chgData name="C C" userId="58c016da926720ee" providerId="LiveId" clId="{449F1447-0186-4448-9653-8B66C741979E}" dt="2023-04-16T11:30:31.972" v="1837" actId="700"/>
          <ac:spMkLst>
            <pc:docMk/>
            <pc:sldMk cId="2185134763" sldId="432"/>
            <ac:spMk id="2" creationId="{EECF895C-60B0-0D05-B354-5DF421BAA42A}"/>
          </ac:spMkLst>
        </pc:spChg>
        <pc:spChg chg="del">
          <ac:chgData name="C C" userId="58c016da926720ee" providerId="LiveId" clId="{449F1447-0186-4448-9653-8B66C741979E}" dt="2023-04-16T11:30:31.972" v="1837" actId="700"/>
          <ac:spMkLst>
            <pc:docMk/>
            <pc:sldMk cId="2185134763" sldId="432"/>
            <ac:spMk id="3" creationId="{542A9E74-DDF8-8798-2040-53AA9EA401A0}"/>
          </ac:spMkLst>
        </pc:spChg>
        <pc:spChg chg="del">
          <ac:chgData name="C C" userId="58c016da926720ee" providerId="LiveId" clId="{449F1447-0186-4448-9653-8B66C741979E}" dt="2023-04-16T11:30:31.972" v="1837" actId="700"/>
          <ac:spMkLst>
            <pc:docMk/>
            <pc:sldMk cId="2185134763" sldId="432"/>
            <ac:spMk id="4" creationId="{2D79E528-8F1F-94C1-B9C5-ADE75737D1CB}"/>
          </ac:spMkLst>
        </pc:spChg>
        <pc:spChg chg="add mod ord">
          <ac:chgData name="C C" userId="58c016da926720ee" providerId="LiveId" clId="{449F1447-0186-4448-9653-8B66C741979E}" dt="2023-04-16T12:24:17.255" v="2795" actId="26606"/>
          <ac:spMkLst>
            <pc:docMk/>
            <pc:sldMk cId="2185134763" sldId="432"/>
            <ac:spMk id="5" creationId="{9D0E2A62-DCD0-2694-3C7F-B906CBAAA292}"/>
          </ac:spMkLst>
        </pc:spChg>
        <pc:spChg chg="add del mod ord">
          <ac:chgData name="C C" userId="58c016da926720ee" providerId="LiveId" clId="{449F1447-0186-4448-9653-8B66C741979E}" dt="2023-04-16T12:24:13.536" v="2793"/>
          <ac:spMkLst>
            <pc:docMk/>
            <pc:sldMk cId="2185134763" sldId="432"/>
            <ac:spMk id="6" creationId="{432D79F1-00F6-C8EA-23C9-14DF28B51BAA}"/>
          </ac:spMkLst>
        </pc:spChg>
        <pc:spChg chg="add mod ord">
          <ac:chgData name="C C" userId="58c016da926720ee" providerId="LiveId" clId="{449F1447-0186-4448-9653-8B66C741979E}" dt="2023-04-16T12:26:14.014" v="2813" actId="20577"/>
          <ac:spMkLst>
            <pc:docMk/>
            <pc:sldMk cId="2185134763" sldId="432"/>
            <ac:spMk id="7" creationId="{377D8112-3069-867E-9727-1DF15942FE51}"/>
          </ac:spMkLst>
        </pc:spChg>
        <pc:spChg chg="add del mod">
          <ac:chgData name="C C" userId="58c016da926720ee" providerId="LiveId" clId="{449F1447-0186-4448-9653-8B66C741979E}" dt="2023-04-16T12:26:05.177" v="2797"/>
          <ac:spMkLst>
            <pc:docMk/>
            <pc:sldMk cId="2185134763" sldId="432"/>
            <ac:spMk id="9" creationId="{26A08120-2E19-4509-2909-0344FC3ECA28}"/>
          </ac:spMkLst>
        </pc:spChg>
        <pc:picChg chg="add del mod">
          <ac:chgData name="C C" userId="58c016da926720ee" providerId="LiveId" clId="{449F1447-0186-4448-9653-8B66C741979E}" dt="2023-04-16T12:24:20.167" v="2796" actId="478"/>
          <ac:picMkLst>
            <pc:docMk/>
            <pc:sldMk cId="2185134763" sldId="432"/>
            <ac:picMk id="6146" creationId="{0CC56BC5-6C11-F6FD-E0D5-05E5191BAA58}"/>
          </ac:picMkLst>
        </pc:picChg>
        <pc:picChg chg="add mod">
          <ac:chgData name="C C" userId="58c016da926720ee" providerId="LiveId" clId="{449F1447-0186-4448-9653-8B66C741979E}" dt="2023-04-16T12:26:05.177" v="2797"/>
          <ac:picMkLst>
            <pc:docMk/>
            <pc:sldMk cId="2185134763" sldId="432"/>
            <ac:picMk id="6148" creationId="{8D9F3A94-2BD9-1ACC-E66D-7C042AFB6E68}"/>
          </ac:picMkLst>
        </pc:picChg>
      </pc:sldChg>
      <pc:sldChg chg="modSp add mod">
        <pc:chgData name="C C" userId="58c016da926720ee" providerId="LiveId" clId="{449F1447-0186-4448-9653-8B66C741979E}" dt="2023-04-16T12:08:00.181" v="2571" actId="20577"/>
        <pc:sldMkLst>
          <pc:docMk/>
          <pc:sldMk cId="1498667235" sldId="433"/>
        </pc:sldMkLst>
        <pc:spChg chg="mod">
          <ac:chgData name="C C" userId="58c016da926720ee" providerId="LiveId" clId="{449F1447-0186-4448-9653-8B66C741979E}" dt="2023-04-16T12:08:00.181" v="2571" actId="20577"/>
          <ac:spMkLst>
            <pc:docMk/>
            <pc:sldMk cId="1498667235" sldId="433"/>
            <ac:spMk id="5" creationId="{5B5A2214-0261-4489-8A63-55817E9128D8}"/>
          </ac:spMkLst>
        </pc:spChg>
      </pc:sldChg>
      <pc:sldChg chg="add">
        <pc:chgData name="C C" userId="58c016da926720ee" providerId="LiveId" clId="{449F1447-0186-4448-9653-8B66C741979E}" dt="2023-04-16T12:04:37.058" v="2513"/>
        <pc:sldMkLst>
          <pc:docMk/>
          <pc:sldMk cId="495757687" sldId="434"/>
        </pc:sldMkLst>
      </pc:sldChg>
      <pc:sldChg chg="add">
        <pc:chgData name="C C" userId="58c016da926720ee" providerId="LiveId" clId="{449F1447-0186-4448-9653-8B66C741979E}" dt="2023-04-16T12:04:37.058" v="2513"/>
        <pc:sldMkLst>
          <pc:docMk/>
          <pc:sldMk cId="1365709552" sldId="446"/>
        </pc:sldMkLst>
      </pc:sldChg>
      <pc:sldChg chg="add">
        <pc:chgData name="C C" userId="58c016da926720ee" providerId="LiveId" clId="{449F1447-0186-4448-9653-8B66C741979E}" dt="2023-04-16T12:04:37.058" v="2513"/>
        <pc:sldMkLst>
          <pc:docMk/>
          <pc:sldMk cId="2838108961" sldId="447"/>
        </pc:sldMkLst>
      </pc:sldChg>
      <pc:sldChg chg="add">
        <pc:chgData name="C C" userId="58c016da926720ee" providerId="LiveId" clId="{449F1447-0186-4448-9653-8B66C741979E}" dt="2023-04-16T12:04:37.058" v="2513"/>
        <pc:sldMkLst>
          <pc:docMk/>
          <pc:sldMk cId="1253149665" sldId="448"/>
        </pc:sldMkLst>
      </pc:sldChg>
      <pc:sldChg chg="add del">
        <pc:chgData name="C C" userId="58c016da926720ee" providerId="LiveId" clId="{449F1447-0186-4448-9653-8B66C741979E}" dt="2023-04-16T12:06:03.883" v="2529" actId="2696"/>
        <pc:sldMkLst>
          <pc:docMk/>
          <pc:sldMk cId="3465460934" sldId="449"/>
        </pc:sldMkLst>
      </pc:sldChg>
      <pc:sldChg chg="add del">
        <pc:chgData name="C C" userId="58c016da926720ee" providerId="LiveId" clId="{449F1447-0186-4448-9653-8B66C741979E}" dt="2023-04-16T12:06:03.883" v="2529" actId="2696"/>
        <pc:sldMkLst>
          <pc:docMk/>
          <pc:sldMk cId="908423605" sldId="450"/>
        </pc:sldMkLst>
      </pc:sldChg>
      <pc:sldChg chg="add del">
        <pc:chgData name="C C" userId="58c016da926720ee" providerId="LiveId" clId="{449F1447-0186-4448-9653-8B66C741979E}" dt="2023-04-16T12:06:03.883" v="2529" actId="2696"/>
        <pc:sldMkLst>
          <pc:docMk/>
          <pc:sldMk cId="270408393" sldId="452"/>
        </pc:sldMkLst>
      </pc:sldChg>
      <pc:sldChg chg="add del">
        <pc:chgData name="C C" userId="58c016da926720ee" providerId="LiveId" clId="{449F1447-0186-4448-9653-8B66C741979E}" dt="2023-04-16T12:06:03.883" v="2529" actId="2696"/>
        <pc:sldMkLst>
          <pc:docMk/>
          <pc:sldMk cId="189674459" sldId="453"/>
        </pc:sldMkLst>
      </pc:sldChg>
      <pc:sldChg chg="add del">
        <pc:chgData name="C C" userId="58c016da926720ee" providerId="LiveId" clId="{449F1447-0186-4448-9653-8B66C741979E}" dt="2023-04-16T12:06:03.883" v="2529" actId="2696"/>
        <pc:sldMkLst>
          <pc:docMk/>
          <pc:sldMk cId="3160594356" sldId="454"/>
        </pc:sldMkLst>
      </pc:sldChg>
      <pc:sldChg chg="add del">
        <pc:chgData name="C C" userId="58c016da926720ee" providerId="LiveId" clId="{449F1447-0186-4448-9653-8B66C741979E}" dt="2023-04-16T12:06:03.883" v="2529" actId="2696"/>
        <pc:sldMkLst>
          <pc:docMk/>
          <pc:sldMk cId="3004020038" sldId="455"/>
        </pc:sldMkLst>
      </pc:sldChg>
      <pc:sldChg chg="add del">
        <pc:chgData name="C C" userId="58c016da926720ee" providerId="LiveId" clId="{449F1447-0186-4448-9653-8B66C741979E}" dt="2023-04-16T12:06:03.883" v="2529" actId="2696"/>
        <pc:sldMkLst>
          <pc:docMk/>
          <pc:sldMk cId="3729452954" sldId="456"/>
        </pc:sldMkLst>
      </pc:sldChg>
      <pc:sldChg chg="add del">
        <pc:chgData name="C C" userId="58c016da926720ee" providerId="LiveId" clId="{449F1447-0186-4448-9653-8B66C741979E}" dt="2023-04-16T12:06:03.883" v="2529" actId="2696"/>
        <pc:sldMkLst>
          <pc:docMk/>
          <pc:sldMk cId="947635647" sldId="457"/>
        </pc:sldMkLst>
      </pc:sldChg>
      <pc:sldChg chg="add">
        <pc:chgData name="C C" userId="58c016da926720ee" providerId="LiveId" clId="{449F1447-0186-4448-9653-8B66C741979E}" dt="2023-04-16T12:04:37.058" v="2513"/>
        <pc:sldMkLst>
          <pc:docMk/>
          <pc:sldMk cId="1192410071" sldId="458"/>
        </pc:sldMkLst>
      </pc:sldChg>
      <pc:sldChg chg="add">
        <pc:chgData name="C C" userId="58c016da926720ee" providerId="LiveId" clId="{449F1447-0186-4448-9653-8B66C741979E}" dt="2023-04-16T12:04:37.058" v="2513"/>
        <pc:sldMkLst>
          <pc:docMk/>
          <pc:sldMk cId="2881567653" sldId="459"/>
        </pc:sldMkLst>
      </pc:sldChg>
      <pc:sldChg chg="add">
        <pc:chgData name="C C" userId="58c016da926720ee" providerId="LiveId" clId="{449F1447-0186-4448-9653-8B66C741979E}" dt="2023-04-16T12:04:37.058" v="2513"/>
        <pc:sldMkLst>
          <pc:docMk/>
          <pc:sldMk cId="1219905300" sldId="460"/>
        </pc:sldMkLst>
      </pc:sldChg>
      <pc:sldChg chg="add">
        <pc:chgData name="C C" userId="58c016da926720ee" providerId="LiveId" clId="{449F1447-0186-4448-9653-8B66C741979E}" dt="2023-04-16T12:04:37.058" v="2513"/>
        <pc:sldMkLst>
          <pc:docMk/>
          <pc:sldMk cId="2194350180" sldId="461"/>
        </pc:sldMkLst>
      </pc:sldChg>
      <pc:sldChg chg="add">
        <pc:chgData name="C C" userId="58c016da926720ee" providerId="LiveId" clId="{449F1447-0186-4448-9653-8B66C741979E}" dt="2023-04-16T12:04:37.058" v="2513"/>
        <pc:sldMkLst>
          <pc:docMk/>
          <pc:sldMk cId="2097830633" sldId="462"/>
        </pc:sldMkLst>
      </pc:sldChg>
      <pc:sldChg chg="add">
        <pc:chgData name="C C" userId="58c016da926720ee" providerId="LiveId" clId="{449F1447-0186-4448-9653-8B66C741979E}" dt="2023-04-16T12:04:37.058" v="2513"/>
        <pc:sldMkLst>
          <pc:docMk/>
          <pc:sldMk cId="3231524145" sldId="463"/>
        </pc:sldMkLst>
      </pc:sldChg>
      <pc:sldChg chg="addSp delSp modSp new del mod modClrScheme chgLayout">
        <pc:chgData name="C C" userId="58c016da926720ee" providerId="LiveId" clId="{449F1447-0186-4448-9653-8B66C741979E}" dt="2023-04-16T12:16:45.774" v="2769" actId="47"/>
        <pc:sldMkLst>
          <pc:docMk/>
          <pc:sldMk cId="2082383789" sldId="464"/>
        </pc:sldMkLst>
        <pc:spChg chg="mod ord">
          <ac:chgData name="C C" userId="58c016da926720ee" providerId="LiveId" clId="{449F1447-0186-4448-9653-8B66C741979E}" dt="2023-04-16T12:16:38.489" v="2766" actId="700"/>
          <ac:spMkLst>
            <pc:docMk/>
            <pc:sldMk cId="2082383789" sldId="464"/>
            <ac:spMk id="2" creationId="{6CAD1251-D886-C560-5187-28CD7487656C}"/>
          </ac:spMkLst>
        </pc:spChg>
        <pc:spChg chg="del mod ord">
          <ac:chgData name="C C" userId="58c016da926720ee" providerId="LiveId" clId="{449F1447-0186-4448-9653-8B66C741979E}" dt="2023-04-16T12:16:38.489" v="2766" actId="700"/>
          <ac:spMkLst>
            <pc:docMk/>
            <pc:sldMk cId="2082383789" sldId="464"/>
            <ac:spMk id="3" creationId="{BE994A20-C5CD-1F06-2FA7-6D387A02B345}"/>
          </ac:spMkLst>
        </pc:spChg>
        <pc:spChg chg="del">
          <ac:chgData name="C C" userId="58c016da926720ee" providerId="LiveId" clId="{449F1447-0186-4448-9653-8B66C741979E}" dt="2023-04-16T12:16:38.489" v="2766" actId="700"/>
          <ac:spMkLst>
            <pc:docMk/>
            <pc:sldMk cId="2082383789" sldId="464"/>
            <ac:spMk id="4" creationId="{BF52A8C0-8C66-98AB-D0DC-968566CEB1F8}"/>
          </ac:spMkLst>
        </pc:spChg>
        <pc:spChg chg="add del mod ord">
          <ac:chgData name="C C" userId="58c016da926720ee" providerId="LiveId" clId="{449F1447-0186-4448-9653-8B66C741979E}" dt="2023-04-16T12:16:39.660" v="2767" actId="22"/>
          <ac:spMkLst>
            <pc:docMk/>
            <pc:sldMk cId="2082383789" sldId="464"/>
            <ac:spMk id="5" creationId="{A04AE089-BFAF-5919-55B2-2BF4F2AA05DD}"/>
          </ac:spMkLst>
        </pc:spChg>
        <pc:picChg chg="add mod ord">
          <ac:chgData name="C C" userId="58c016da926720ee" providerId="LiveId" clId="{449F1447-0186-4448-9653-8B66C741979E}" dt="2023-04-16T12:16:43.543" v="2768" actId="1076"/>
          <ac:picMkLst>
            <pc:docMk/>
            <pc:sldMk cId="2082383789" sldId="464"/>
            <ac:picMk id="7" creationId="{8EE43FFA-8A5D-D4B0-6EB0-522639BAE56E}"/>
          </ac:picMkLst>
        </pc:picChg>
      </pc:sldChg>
    </pc:docChg>
  </pc:docChgLst>
  <pc:docChgLst>
    <pc:chgData name="C C" userId="58c016da926720ee" providerId="LiveId" clId="{77FCF179-16B8-4AE0-904A-1DA9EFD2D077}"/>
    <pc:docChg chg="undo custSel addSld delSld modSld sldOrd">
      <pc:chgData name="C C" userId="58c016da926720ee" providerId="LiveId" clId="{77FCF179-16B8-4AE0-904A-1DA9EFD2D077}" dt="2023-05-22T10:04:21.407" v="2034" actId="313"/>
      <pc:docMkLst>
        <pc:docMk/>
      </pc:docMkLst>
      <pc:sldChg chg="modSp mod">
        <pc:chgData name="C C" userId="58c016da926720ee" providerId="LiveId" clId="{77FCF179-16B8-4AE0-904A-1DA9EFD2D077}" dt="2023-05-22T07:02:34.854" v="1257" actId="20577"/>
        <pc:sldMkLst>
          <pc:docMk/>
          <pc:sldMk cId="3533300035" sldId="257"/>
        </pc:sldMkLst>
        <pc:spChg chg="mod">
          <ac:chgData name="C C" userId="58c016da926720ee" providerId="LiveId" clId="{77FCF179-16B8-4AE0-904A-1DA9EFD2D077}" dt="2023-05-22T07:02:34.854" v="1257" actId="20577"/>
          <ac:spMkLst>
            <pc:docMk/>
            <pc:sldMk cId="3533300035" sldId="257"/>
            <ac:spMk id="5" creationId="{5B5A2214-0261-4489-8A63-55817E9128D8}"/>
          </ac:spMkLst>
        </pc:spChg>
      </pc:sldChg>
      <pc:sldChg chg="modSp add mod ord">
        <pc:chgData name="C C" userId="58c016da926720ee" providerId="LiveId" clId="{77FCF179-16B8-4AE0-904A-1DA9EFD2D077}" dt="2023-05-22T10:04:21.407" v="2034" actId="313"/>
        <pc:sldMkLst>
          <pc:docMk/>
          <pc:sldMk cId="1251571257" sldId="413"/>
        </pc:sldMkLst>
        <pc:spChg chg="mod">
          <ac:chgData name="C C" userId="58c016da926720ee" providerId="LiveId" clId="{77FCF179-16B8-4AE0-904A-1DA9EFD2D077}" dt="2023-05-22T10:04:21.407" v="2034" actId="313"/>
          <ac:spMkLst>
            <pc:docMk/>
            <pc:sldMk cId="1251571257" sldId="413"/>
            <ac:spMk id="2" creationId="{E9B85263-9FF4-4096-A0A5-4BE4B6B8D1A6}"/>
          </ac:spMkLst>
        </pc:spChg>
      </pc:sldChg>
      <pc:sldChg chg="add ord">
        <pc:chgData name="C C" userId="58c016da926720ee" providerId="LiveId" clId="{77FCF179-16B8-4AE0-904A-1DA9EFD2D077}" dt="2023-05-22T06:59:22.825" v="995"/>
        <pc:sldMkLst>
          <pc:docMk/>
          <pc:sldMk cId="3368892430" sldId="420"/>
        </pc:sldMkLst>
      </pc:sldChg>
      <pc:sldChg chg="del">
        <pc:chgData name="C C" userId="58c016da926720ee" providerId="LiveId" clId="{77FCF179-16B8-4AE0-904A-1DA9EFD2D077}" dt="2023-05-22T06:57:58.802" v="925" actId="2696"/>
        <pc:sldMkLst>
          <pc:docMk/>
          <pc:sldMk cId="3902117398" sldId="420"/>
        </pc:sldMkLst>
      </pc:sldChg>
      <pc:sldChg chg="modSp add mod">
        <pc:chgData name="C C" userId="58c016da926720ee" providerId="LiveId" clId="{77FCF179-16B8-4AE0-904A-1DA9EFD2D077}" dt="2023-05-22T07:02:45.444" v="1261" actId="20577"/>
        <pc:sldMkLst>
          <pc:docMk/>
          <pc:sldMk cId="396695668" sldId="422"/>
        </pc:sldMkLst>
        <pc:spChg chg="mod">
          <ac:chgData name="C C" userId="58c016da926720ee" providerId="LiveId" clId="{77FCF179-16B8-4AE0-904A-1DA9EFD2D077}" dt="2023-05-22T07:02:45.444" v="1261" actId="20577"/>
          <ac:spMkLst>
            <pc:docMk/>
            <pc:sldMk cId="396695668" sldId="422"/>
            <ac:spMk id="8" creationId="{A67B6EC6-3A28-49C4-AE78-D2532997B2E4}"/>
          </ac:spMkLst>
        </pc:spChg>
      </pc:sldChg>
      <pc:sldChg chg="del">
        <pc:chgData name="C C" userId="58c016da926720ee" providerId="LiveId" clId="{77FCF179-16B8-4AE0-904A-1DA9EFD2D077}" dt="2023-05-22T07:02:40.266" v="1258" actId="2696"/>
        <pc:sldMkLst>
          <pc:docMk/>
          <pc:sldMk cId="2970854008" sldId="422"/>
        </pc:sldMkLst>
      </pc:sldChg>
      <pc:sldChg chg="modSp mod">
        <pc:chgData name="C C" userId="58c016da926720ee" providerId="LiveId" clId="{77FCF179-16B8-4AE0-904A-1DA9EFD2D077}" dt="2023-05-22T06:56:33.668" v="924" actId="20577"/>
        <pc:sldMkLst>
          <pc:docMk/>
          <pc:sldMk cId="164715811" sldId="423"/>
        </pc:sldMkLst>
        <pc:spChg chg="mod">
          <ac:chgData name="C C" userId="58c016da926720ee" providerId="LiveId" clId="{77FCF179-16B8-4AE0-904A-1DA9EFD2D077}" dt="2023-05-22T06:56:33.668" v="924" actId="20577"/>
          <ac:spMkLst>
            <pc:docMk/>
            <pc:sldMk cId="164715811" sldId="423"/>
            <ac:spMk id="9" creationId="{2469321F-1E79-4B55-B71D-CF2C75FCE3A8}"/>
          </ac:spMkLst>
        </pc:spChg>
      </pc:sldChg>
      <pc:sldChg chg="del">
        <pc:chgData name="C C" userId="58c016da926720ee" providerId="LiveId" clId="{77FCF179-16B8-4AE0-904A-1DA9EFD2D077}" dt="2023-05-22T06:57:58.802" v="925" actId="2696"/>
        <pc:sldMkLst>
          <pc:docMk/>
          <pc:sldMk cId="2419117117" sldId="424"/>
        </pc:sldMkLst>
      </pc:sldChg>
      <pc:sldChg chg="add ord">
        <pc:chgData name="C C" userId="58c016da926720ee" providerId="LiveId" clId="{77FCF179-16B8-4AE0-904A-1DA9EFD2D077}" dt="2023-05-22T06:59:22.825" v="995"/>
        <pc:sldMkLst>
          <pc:docMk/>
          <pc:sldMk cId="2514166850" sldId="424"/>
        </pc:sldMkLst>
      </pc:sldChg>
      <pc:sldChg chg="modSp mod">
        <pc:chgData name="C C" userId="58c016da926720ee" providerId="LiveId" clId="{77FCF179-16B8-4AE0-904A-1DA9EFD2D077}" dt="2023-05-22T07:02:49.483" v="1263" actId="20577"/>
        <pc:sldMkLst>
          <pc:docMk/>
          <pc:sldMk cId="3630040494" sldId="425"/>
        </pc:sldMkLst>
        <pc:spChg chg="mod">
          <ac:chgData name="C C" userId="58c016da926720ee" providerId="LiveId" clId="{77FCF179-16B8-4AE0-904A-1DA9EFD2D077}" dt="2023-05-22T07:02:49.483" v="1263" actId="20577"/>
          <ac:spMkLst>
            <pc:docMk/>
            <pc:sldMk cId="3630040494" sldId="425"/>
            <ac:spMk id="8" creationId="{A67B6EC6-3A28-49C4-AE78-D2532997B2E4}"/>
          </ac:spMkLst>
        </pc:spChg>
      </pc:sldChg>
      <pc:sldChg chg="modSp add mod">
        <pc:chgData name="C C" userId="58c016da926720ee" providerId="LiveId" clId="{77FCF179-16B8-4AE0-904A-1DA9EFD2D077}" dt="2023-05-22T07:01:40.724" v="1177" actId="790"/>
        <pc:sldMkLst>
          <pc:docMk/>
          <pc:sldMk cId="2298235628" sldId="426"/>
        </pc:sldMkLst>
        <pc:spChg chg="mod">
          <ac:chgData name="C C" userId="58c016da926720ee" providerId="LiveId" clId="{77FCF179-16B8-4AE0-904A-1DA9EFD2D077}" dt="2023-05-22T07:01:40.724" v="1177" actId="790"/>
          <ac:spMkLst>
            <pc:docMk/>
            <pc:sldMk cId="2298235628" sldId="426"/>
            <ac:spMk id="2" creationId="{A796FAC5-908B-5430-1C2A-739A999A749F}"/>
          </ac:spMkLst>
        </pc:spChg>
      </pc:sldChg>
      <pc:sldChg chg="modSp add mod">
        <pc:chgData name="C C" userId="58c016da926720ee" providerId="LiveId" clId="{77FCF179-16B8-4AE0-904A-1DA9EFD2D077}" dt="2023-05-22T06:58:57.656" v="990" actId="20577"/>
        <pc:sldMkLst>
          <pc:docMk/>
          <pc:sldMk cId="797049732" sldId="430"/>
        </pc:sldMkLst>
        <pc:spChg chg="mod">
          <ac:chgData name="C C" userId="58c016da926720ee" providerId="LiveId" clId="{77FCF179-16B8-4AE0-904A-1DA9EFD2D077}" dt="2023-05-22T06:58:57.656" v="990" actId="20577"/>
          <ac:spMkLst>
            <pc:docMk/>
            <pc:sldMk cId="797049732" sldId="430"/>
            <ac:spMk id="4" creationId="{99FAC42A-53F6-5DD1-1CC6-C0FFC2017E12}"/>
          </ac:spMkLst>
        </pc:spChg>
      </pc:sldChg>
      <pc:sldChg chg="add">
        <pc:chgData name="C C" userId="58c016da926720ee" providerId="LiveId" clId="{77FCF179-16B8-4AE0-904A-1DA9EFD2D077}" dt="2023-05-22T06:58:07.038" v="927"/>
        <pc:sldMkLst>
          <pc:docMk/>
          <pc:sldMk cId="2831671173" sldId="432"/>
        </pc:sldMkLst>
      </pc:sldChg>
      <pc:sldChg chg="add">
        <pc:chgData name="C C" userId="58c016da926720ee" providerId="LiveId" clId="{77FCF179-16B8-4AE0-904A-1DA9EFD2D077}" dt="2023-05-22T06:58:07.038" v="927"/>
        <pc:sldMkLst>
          <pc:docMk/>
          <pc:sldMk cId="3491008430" sldId="435"/>
        </pc:sldMkLst>
      </pc:sldChg>
      <pc:sldChg chg="add">
        <pc:chgData name="C C" userId="58c016da926720ee" providerId="LiveId" clId="{77FCF179-16B8-4AE0-904A-1DA9EFD2D077}" dt="2023-05-22T06:58:07.038" v="927"/>
        <pc:sldMkLst>
          <pc:docMk/>
          <pc:sldMk cId="2467176430" sldId="436"/>
        </pc:sldMkLst>
      </pc:sldChg>
      <pc:sldChg chg="add">
        <pc:chgData name="C C" userId="58c016da926720ee" providerId="LiveId" clId="{77FCF179-16B8-4AE0-904A-1DA9EFD2D077}" dt="2023-05-22T06:58:07.038" v="927"/>
        <pc:sldMkLst>
          <pc:docMk/>
          <pc:sldMk cId="3533162104" sldId="437"/>
        </pc:sldMkLst>
      </pc:sldChg>
      <pc:sldChg chg="add">
        <pc:chgData name="C C" userId="58c016da926720ee" providerId="LiveId" clId="{77FCF179-16B8-4AE0-904A-1DA9EFD2D077}" dt="2023-05-22T06:58:07.038" v="927"/>
        <pc:sldMkLst>
          <pc:docMk/>
          <pc:sldMk cId="3145185638" sldId="439"/>
        </pc:sldMkLst>
      </pc:sldChg>
      <pc:sldChg chg="modSp mod">
        <pc:chgData name="C C" userId="58c016da926720ee" providerId="LiveId" clId="{77FCF179-16B8-4AE0-904A-1DA9EFD2D077}" dt="2023-05-22T06:46:12.907" v="504" actId="113"/>
        <pc:sldMkLst>
          <pc:docMk/>
          <pc:sldMk cId="3282804382" sldId="465"/>
        </pc:sldMkLst>
        <pc:spChg chg="mod">
          <ac:chgData name="C C" userId="58c016da926720ee" providerId="LiveId" clId="{77FCF179-16B8-4AE0-904A-1DA9EFD2D077}" dt="2023-05-22T06:46:12.907" v="504" actId="113"/>
          <ac:spMkLst>
            <pc:docMk/>
            <pc:sldMk cId="3282804382" sldId="465"/>
            <ac:spMk id="2" creationId="{0CE28250-D1FE-CEF5-A411-816891A35990}"/>
          </ac:spMkLst>
        </pc:spChg>
        <pc:spChg chg="mod">
          <ac:chgData name="C C" userId="58c016da926720ee" providerId="LiveId" clId="{77FCF179-16B8-4AE0-904A-1DA9EFD2D077}" dt="2023-05-22T06:45:13.516" v="332" actId="20577"/>
          <ac:spMkLst>
            <pc:docMk/>
            <pc:sldMk cId="3282804382" sldId="465"/>
            <ac:spMk id="4" creationId="{25AE063D-AE44-DB80-8D66-397BFE831900}"/>
          </ac:spMkLst>
        </pc:spChg>
      </pc:sldChg>
      <pc:sldChg chg="modSp del mod">
        <pc:chgData name="C C" userId="58c016da926720ee" providerId="LiveId" clId="{77FCF179-16B8-4AE0-904A-1DA9EFD2D077}" dt="2023-05-22T06:45:09.629" v="327" actId="47"/>
        <pc:sldMkLst>
          <pc:docMk/>
          <pc:sldMk cId="3980766713" sldId="466"/>
        </pc:sldMkLst>
        <pc:spChg chg="mod">
          <ac:chgData name="C C" userId="58c016da926720ee" providerId="LiveId" clId="{77FCF179-16B8-4AE0-904A-1DA9EFD2D077}" dt="2023-05-22T06:42:34.617" v="9" actId="20577"/>
          <ac:spMkLst>
            <pc:docMk/>
            <pc:sldMk cId="3980766713" sldId="466"/>
            <ac:spMk id="2" creationId="{0CE28250-D1FE-CEF5-A411-816891A35990}"/>
          </ac:spMkLst>
        </pc:spChg>
      </pc:sldChg>
      <pc:sldChg chg="del">
        <pc:chgData name="C C" userId="58c016da926720ee" providerId="LiveId" clId="{77FCF179-16B8-4AE0-904A-1DA9EFD2D077}" dt="2023-05-22T06:46:21.767" v="505" actId="47"/>
        <pc:sldMkLst>
          <pc:docMk/>
          <pc:sldMk cId="1575606490" sldId="467"/>
        </pc:sldMkLst>
      </pc:sldChg>
      <pc:sldChg chg="modSp mod">
        <pc:chgData name="C C" userId="58c016da926720ee" providerId="LiveId" clId="{77FCF179-16B8-4AE0-904A-1DA9EFD2D077}" dt="2023-05-22T06:47:10.982" v="527" actId="313"/>
        <pc:sldMkLst>
          <pc:docMk/>
          <pc:sldMk cId="3755197044" sldId="471"/>
        </pc:sldMkLst>
        <pc:spChg chg="mod">
          <ac:chgData name="C C" userId="58c016da926720ee" providerId="LiveId" clId="{77FCF179-16B8-4AE0-904A-1DA9EFD2D077}" dt="2023-05-22T06:47:10.982" v="527" actId="313"/>
          <ac:spMkLst>
            <pc:docMk/>
            <pc:sldMk cId="3755197044" sldId="471"/>
            <ac:spMk id="5" creationId="{5B5A2214-0261-4489-8A63-55817E9128D8}"/>
          </ac:spMkLst>
        </pc:spChg>
      </pc:sldChg>
      <pc:sldChg chg="modSp add mod ord">
        <pc:chgData name="C C" userId="58c016da926720ee" providerId="LiveId" clId="{77FCF179-16B8-4AE0-904A-1DA9EFD2D077}" dt="2023-05-22T07:00:55.309" v="1127" actId="20577"/>
        <pc:sldMkLst>
          <pc:docMk/>
          <pc:sldMk cId="1188064462" sldId="481"/>
        </pc:sldMkLst>
        <pc:spChg chg="mod">
          <ac:chgData name="C C" userId="58c016da926720ee" providerId="LiveId" clId="{77FCF179-16B8-4AE0-904A-1DA9EFD2D077}" dt="2023-05-22T07:00:55.309" v="1127" actId="20577"/>
          <ac:spMkLst>
            <pc:docMk/>
            <pc:sldMk cId="1188064462" sldId="481"/>
            <ac:spMk id="5" creationId="{2E813F5A-2BF0-85CC-F1EA-C0A4515D1EE4}"/>
          </ac:spMkLst>
        </pc:spChg>
      </pc:sldChg>
      <pc:sldChg chg="del">
        <pc:chgData name="C C" userId="58c016da926720ee" providerId="LiveId" clId="{77FCF179-16B8-4AE0-904A-1DA9EFD2D077}" dt="2023-05-22T06:57:58.802" v="925" actId="2696"/>
        <pc:sldMkLst>
          <pc:docMk/>
          <pc:sldMk cId="2973547114" sldId="481"/>
        </pc:sldMkLst>
      </pc:sldChg>
      <pc:sldChg chg="addSp delSp modSp new del mod modClrScheme chgLayout">
        <pc:chgData name="C C" userId="58c016da926720ee" providerId="LiveId" clId="{77FCF179-16B8-4AE0-904A-1DA9EFD2D077}" dt="2023-05-22T07:02:40.266" v="1258" actId="2696"/>
        <pc:sldMkLst>
          <pc:docMk/>
          <pc:sldMk cId="1701187171" sldId="482"/>
        </pc:sldMkLst>
        <pc:spChg chg="del mod ord">
          <ac:chgData name="C C" userId="58c016da926720ee" providerId="LiveId" clId="{77FCF179-16B8-4AE0-904A-1DA9EFD2D077}" dt="2023-05-22T06:46:27.394" v="507" actId="700"/>
          <ac:spMkLst>
            <pc:docMk/>
            <pc:sldMk cId="1701187171" sldId="482"/>
            <ac:spMk id="2" creationId="{9A3F7BFF-D629-4A96-1520-2AD17617EA5A}"/>
          </ac:spMkLst>
        </pc:spChg>
        <pc:spChg chg="del mod ord">
          <ac:chgData name="C C" userId="58c016da926720ee" providerId="LiveId" clId="{77FCF179-16B8-4AE0-904A-1DA9EFD2D077}" dt="2023-05-22T06:46:27.394" v="507" actId="700"/>
          <ac:spMkLst>
            <pc:docMk/>
            <pc:sldMk cId="1701187171" sldId="482"/>
            <ac:spMk id="3" creationId="{6638CDC7-6B10-E1DF-38EA-FB4667D9C86B}"/>
          </ac:spMkLst>
        </pc:spChg>
        <pc:spChg chg="add mod ord">
          <ac:chgData name="C C" userId="58c016da926720ee" providerId="LiveId" clId="{77FCF179-16B8-4AE0-904A-1DA9EFD2D077}" dt="2023-05-22T06:46:31.997" v="526" actId="20577"/>
          <ac:spMkLst>
            <pc:docMk/>
            <pc:sldMk cId="1701187171" sldId="482"/>
            <ac:spMk id="4" creationId="{DD50DAAA-56F3-704F-BDC2-DD9F2CFE88FE}"/>
          </ac:spMkLst>
        </pc:spChg>
        <pc:spChg chg="add mod ord">
          <ac:chgData name="C C" userId="58c016da926720ee" providerId="LiveId" clId="{77FCF179-16B8-4AE0-904A-1DA9EFD2D077}" dt="2023-05-22T06:46:27.394" v="507" actId="700"/>
          <ac:spMkLst>
            <pc:docMk/>
            <pc:sldMk cId="1701187171" sldId="482"/>
            <ac:spMk id="5" creationId="{9B746CF3-5567-B9E6-99EE-DAD61FF75DBE}"/>
          </ac:spMkLst>
        </pc:spChg>
      </pc:sldChg>
      <pc:sldChg chg="modSp add mod">
        <pc:chgData name="C C" userId="58c016da926720ee" providerId="LiveId" clId="{77FCF179-16B8-4AE0-904A-1DA9EFD2D077}" dt="2023-05-22T08:09:25.616" v="1344" actId="20577"/>
        <pc:sldMkLst>
          <pc:docMk/>
          <pc:sldMk cId="2485744472" sldId="482"/>
        </pc:sldMkLst>
        <pc:spChg chg="mod">
          <ac:chgData name="C C" userId="58c016da926720ee" providerId="LiveId" clId="{77FCF179-16B8-4AE0-904A-1DA9EFD2D077}" dt="2023-05-22T08:09:18.935" v="1311" actId="20577"/>
          <ac:spMkLst>
            <pc:docMk/>
            <pc:sldMk cId="2485744472" sldId="482"/>
            <ac:spMk id="4" creationId="{DD50DAAA-56F3-704F-BDC2-DD9F2CFE88FE}"/>
          </ac:spMkLst>
        </pc:spChg>
        <pc:spChg chg="mod">
          <ac:chgData name="C C" userId="58c016da926720ee" providerId="LiveId" clId="{77FCF179-16B8-4AE0-904A-1DA9EFD2D077}" dt="2023-05-22T08:09:25.616" v="1344" actId="20577"/>
          <ac:spMkLst>
            <pc:docMk/>
            <pc:sldMk cId="2485744472" sldId="482"/>
            <ac:spMk id="5" creationId="{9B746CF3-5567-B9E6-99EE-DAD61FF75DBE}"/>
          </ac:spMkLst>
        </pc:spChg>
      </pc:sldChg>
      <pc:sldChg chg="modSp add mod ord">
        <pc:chgData name="C C" userId="58c016da926720ee" providerId="LiveId" clId="{77FCF179-16B8-4AE0-904A-1DA9EFD2D077}" dt="2023-05-22T06:48:00.588" v="568"/>
        <pc:sldMkLst>
          <pc:docMk/>
          <pc:sldMk cId="772525310" sldId="483"/>
        </pc:sldMkLst>
        <pc:spChg chg="mod">
          <ac:chgData name="C C" userId="58c016da926720ee" providerId="LiveId" clId="{77FCF179-16B8-4AE0-904A-1DA9EFD2D077}" dt="2023-05-22T06:47:29.766" v="564" actId="6549"/>
          <ac:spMkLst>
            <pc:docMk/>
            <pc:sldMk cId="772525310" sldId="483"/>
            <ac:spMk id="2" creationId="{547A091F-BF85-763A-5A90-D0EF6D95BC17}"/>
          </ac:spMkLst>
        </pc:spChg>
        <pc:spChg chg="mod">
          <ac:chgData name="C C" userId="58c016da926720ee" providerId="LiveId" clId="{77FCF179-16B8-4AE0-904A-1DA9EFD2D077}" dt="2023-05-22T06:47:46.985" v="567"/>
          <ac:spMkLst>
            <pc:docMk/>
            <pc:sldMk cId="772525310" sldId="483"/>
            <ac:spMk id="3" creationId="{32D0AD76-6D1D-376F-8CB0-1F03A91F9776}"/>
          </ac:spMkLst>
        </pc:spChg>
        <pc:spChg chg="mod">
          <ac:chgData name="C C" userId="58c016da926720ee" providerId="LiveId" clId="{77FCF179-16B8-4AE0-904A-1DA9EFD2D077}" dt="2023-05-22T06:48:00.588" v="568"/>
          <ac:spMkLst>
            <pc:docMk/>
            <pc:sldMk cId="772525310" sldId="483"/>
            <ac:spMk id="5" creationId="{3AEA419E-C708-F780-83F6-70727B5C2BE5}"/>
          </ac:spMkLst>
        </pc:spChg>
      </pc:sldChg>
      <pc:sldChg chg="modSp add modAnim">
        <pc:chgData name="C C" userId="58c016da926720ee" providerId="LiveId" clId="{77FCF179-16B8-4AE0-904A-1DA9EFD2D077}" dt="2023-05-22T06:52:29.461" v="825" actId="20577"/>
        <pc:sldMkLst>
          <pc:docMk/>
          <pc:sldMk cId="2533813969" sldId="484"/>
        </pc:sldMkLst>
        <pc:spChg chg="mod">
          <ac:chgData name="C C" userId="58c016da926720ee" providerId="LiveId" clId="{77FCF179-16B8-4AE0-904A-1DA9EFD2D077}" dt="2023-05-22T06:52:29.461" v="825" actId="20577"/>
          <ac:spMkLst>
            <pc:docMk/>
            <pc:sldMk cId="2533813969" sldId="484"/>
            <ac:spMk id="3" creationId="{9BA1B7B7-155E-BB74-73CD-A12F575692E6}"/>
          </ac:spMkLst>
        </pc:spChg>
      </pc:sldChg>
      <pc:sldChg chg="addSp delSp modSp new mod">
        <pc:chgData name="C C" userId="58c016da926720ee" providerId="LiveId" clId="{77FCF179-16B8-4AE0-904A-1DA9EFD2D077}" dt="2023-05-22T06:49:29.661" v="724" actId="20577"/>
        <pc:sldMkLst>
          <pc:docMk/>
          <pc:sldMk cId="1604608101" sldId="485"/>
        </pc:sldMkLst>
        <pc:spChg chg="mod">
          <ac:chgData name="C C" userId="58c016da926720ee" providerId="LiveId" clId="{77FCF179-16B8-4AE0-904A-1DA9EFD2D077}" dt="2023-05-22T06:49:29.661" v="724" actId="20577"/>
          <ac:spMkLst>
            <pc:docMk/>
            <pc:sldMk cId="1604608101" sldId="485"/>
            <ac:spMk id="2" creationId="{B8AEBA95-99E8-47AF-AB3A-6C09868312D6}"/>
          </ac:spMkLst>
        </pc:spChg>
        <pc:spChg chg="del">
          <ac:chgData name="C C" userId="58c016da926720ee" providerId="LiveId" clId="{77FCF179-16B8-4AE0-904A-1DA9EFD2D077}" dt="2023-05-22T06:49:23.631" v="717"/>
          <ac:spMkLst>
            <pc:docMk/>
            <pc:sldMk cId="1604608101" sldId="485"/>
            <ac:spMk id="3" creationId="{38A3495C-22BA-A631-90D8-8956EE6C15CD}"/>
          </ac:spMkLst>
        </pc:spChg>
        <pc:picChg chg="add mod">
          <ac:chgData name="C C" userId="58c016da926720ee" providerId="LiveId" clId="{77FCF179-16B8-4AE0-904A-1DA9EFD2D077}" dt="2023-05-22T06:49:23.631" v="717"/>
          <ac:picMkLst>
            <pc:docMk/>
            <pc:sldMk cId="1604608101" sldId="485"/>
            <ac:picMk id="1026" creationId="{1E30D570-CBF2-CBF9-DD7B-D043195E3F6F}"/>
          </ac:picMkLst>
        </pc:picChg>
      </pc:sldChg>
      <pc:sldChg chg="addSp delSp modSp new mod">
        <pc:chgData name="C C" userId="58c016da926720ee" providerId="LiveId" clId="{77FCF179-16B8-4AE0-904A-1DA9EFD2D077}" dt="2023-05-22T06:53:55.816" v="847" actId="22"/>
        <pc:sldMkLst>
          <pc:docMk/>
          <pc:sldMk cId="1644485636" sldId="486"/>
        </pc:sldMkLst>
        <pc:spChg chg="mod">
          <ac:chgData name="C C" userId="58c016da926720ee" providerId="LiveId" clId="{77FCF179-16B8-4AE0-904A-1DA9EFD2D077}" dt="2023-05-22T06:53:54.724" v="846" actId="20577"/>
          <ac:spMkLst>
            <pc:docMk/>
            <pc:sldMk cId="1644485636" sldId="486"/>
            <ac:spMk id="2" creationId="{805094BB-91A0-8EC7-2BE5-3763FC03B950}"/>
          </ac:spMkLst>
        </pc:spChg>
        <pc:spChg chg="del">
          <ac:chgData name="C C" userId="58c016da926720ee" providerId="LiveId" clId="{77FCF179-16B8-4AE0-904A-1DA9EFD2D077}" dt="2023-05-22T06:53:55.816" v="847" actId="22"/>
          <ac:spMkLst>
            <pc:docMk/>
            <pc:sldMk cId="1644485636" sldId="486"/>
            <ac:spMk id="3" creationId="{4167056F-86E8-DFBB-9CB4-0E62182EE5EE}"/>
          </ac:spMkLst>
        </pc:spChg>
        <pc:picChg chg="add mod ord">
          <ac:chgData name="C C" userId="58c016da926720ee" providerId="LiveId" clId="{77FCF179-16B8-4AE0-904A-1DA9EFD2D077}" dt="2023-05-22T06:53:55.816" v="847" actId="22"/>
          <ac:picMkLst>
            <pc:docMk/>
            <pc:sldMk cId="1644485636" sldId="486"/>
            <ac:picMk id="5" creationId="{11250B2E-8647-8407-C2EA-45ED5825E624}"/>
          </ac:picMkLst>
        </pc:picChg>
      </pc:sldChg>
      <pc:sldChg chg="addSp delSp modSp add mod modAnim">
        <pc:chgData name="C C" userId="58c016da926720ee" providerId="LiveId" clId="{77FCF179-16B8-4AE0-904A-1DA9EFD2D077}" dt="2023-05-22T06:56:25.858" v="912"/>
        <pc:sldMkLst>
          <pc:docMk/>
          <pc:sldMk cId="845111357" sldId="487"/>
        </pc:sldMkLst>
        <pc:spChg chg="mod">
          <ac:chgData name="C C" userId="58c016da926720ee" providerId="LiveId" clId="{77FCF179-16B8-4AE0-904A-1DA9EFD2D077}" dt="2023-05-22T06:54:04.716" v="871" actId="20577"/>
          <ac:spMkLst>
            <pc:docMk/>
            <pc:sldMk cId="845111357" sldId="487"/>
            <ac:spMk id="2" creationId="{805094BB-91A0-8EC7-2BE5-3763FC03B950}"/>
          </ac:spMkLst>
        </pc:spChg>
        <pc:spChg chg="add del mod">
          <ac:chgData name="C C" userId="58c016da926720ee" providerId="LiveId" clId="{77FCF179-16B8-4AE0-904A-1DA9EFD2D077}" dt="2023-05-22T06:55:27.847" v="873" actId="22"/>
          <ac:spMkLst>
            <pc:docMk/>
            <pc:sldMk cId="845111357" sldId="487"/>
            <ac:spMk id="4" creationId="{2728646E-F917-943F-95E5-4723AE82E2E4}"/>
          </ac:spMkLst>
        </pc:spChg>
        <pc:spChg chg="add mod">
          <ac:chgData name="C C" userId="58c016da926720ee" providerId="LiveId" clId="{77FCF179-16B8-4AE0-904A-1DA9EFD2D077}" dt="2023-05-22T06:56:18.009" v="909" actId="1037"/>
          <ac:spMkLst>
            <pc:docMk/>
            <pc:sldMk cId="845111357" sldId="487"/>
            <ac:spMk id="8" creationId="{1CCF6D8E-BB09-C2BC-485F-D3CC32F9A9BE}"/>
          </ac:spMkLst>
        </pc:spChg>
        <pc:spChg chg="add mod">
          <ac:chgData name="C C" userId="58c016da926720ee" providerId="LiveId" clId="{77FCF179-16B8-4AE0-904A-1DA9EFD2D077}" dt="2023-05-22T06:56:20.951" v="910" actId="1076"/>
          <ac:spMkLst>
            <pc:docMk/>
            <pc:sldMk cId="845111357" sldId="487"/>
            <ac:spMk id="9" creationId="{3605026D-B9D0-D82F-61E7-35536EA5E991}"/>
          </ac:spMkLst>
        </pc:spChg>
        <pc:picChg chg="del">
          <ac:chgData name="C C" userId="58c016da926720ee" providerId="LiveId" clId="{77FCF179-16B8-4AE0-904A-1DA9EFD2D077}" dt="2023-05-22T06:54:05.705" v="872" actId="478"/>
          <ac:picMkLst>
            <pc:docMk/>
            <pc:sldMk cId="845111357" sldId="487"/>
            <ac:picMk id="5" creationId="{11250B2E-8647-8407-C2EA-45ED5825E624}"/>
          </ac:picMkLst>
        </pc:picChg>
        <pc:picChg chg="add mod ord">
          <ac:chgData name="C C" userId="58c016da926720ee" providerId="LiveId" clId="{77FCF179-16B8-4AE0-904A-1DA9EFD2D077}" dt="2023-05-22T06:55:53.190" v="880" actId="1076"/>
          <ac:picMkLst>
            <pc:docMk/>
            <pc:sldMk cId="845111357" sldId="487"/>
            <ac:picMk id="7" creationId="{AC951B5B-F34D-286C-E85D-31A420057832}"/>
          </ac:picMkLst>
        </pc:picChg>
      </pc:sldChg>
      <pc:sldChg chg="new del">
        <pc:chgData name="C C" userId="58c016da926720ee" providerId="LiveId" clId="{77FCF179-16B8-4AE0-904A-1DA9EFD2D077}" dt="2023-05-22T06:59:04.296" v="992" actId="680"/>
        <pc:sldMkLst>
          <pc:docMk/>
          <pc:sldMk cId="917842762" sldId="488"/>
        </pc:sldMkLst>
      </pc:sldChg>
      <pc:sldChg chg="modSp add del mod">
        <pc:chgData name="C C" userId="58c016da926720ee" providerId="LiveId" clId="{77FCF179-16B8-4AE0-904A-1DA9EFD2D077}" dt="2023-05-22T07:01:01.360" v="1128" actId="47"/>
        <pc:sldMkLst>
          <pc:docMk/>
          <pc:sldMk cId="3465119191" sldId="488"/>
        </pc:sldMkLst>
        <pc:spChg chg="mod">
          <ac:chgData name="C C" userId="58c016da926720ee" providerId="LiveId" clId="{77FCF179-16B8-4AE0-904A-1DA9EFD2D077}" dt="2023-05-22T06:59:30.882" v="996" actId="21"/>
          <ac:spMkLst>
            <pc:docMk/>
            <pc:sldMk cId="3465119191" sldId="488"/>
            <ac:spMk id="3" creationId="{E497CB8A-F550-E5D5-C9BA-99EBBF66B9BD}"/>
          </ac:spMkLst>
        </pc:spChg>
      </pc:sldChg>
      <pc:sldChg chg="add del">
        <pc:chgData name="C C" userId="58c016da926720ee" providerId="LiveId" clId="{77FCF179-16B8-4AE0-904A-1DA9EFD2D077}" dt="2023-05-22T07:01:07.350" v="1129" actId="47"/>
        <pc:sldMkLst>
          <pc:docMk/>
          <pc:sldMk cId="3902117398" sldId="489"/>
        </pc:sldMkLst>
      </pc:sldChg>
      <pc:sldChg chg="add del">
        <pc:chgData name="C C" userId="58c016da926720ee" providerId="LiveId" clId="{77FCF179-16B8-4AE0-904A-1DA9EFD2D077}" dt="2023-05-22T07:01:07.350" v="1129" actId="47"/>
        <pc:sldMkLst>
          <pc:docMk/>
          <pc:sldMk cId="2419117117" sldId="490"/>
        </pc:sldMkLst>
      </pc:sldChg>
      <pc:sldChg chg="add">
        <pc:chgData name="C C" userId="58c016da926720ee" providerId="LiveId" clId="{77FCF179-16B8-4AE0-904A-1DA9EFD2D077}" dt="2023-05-22T06:59:16.128" v="993"/>
        <pc:sldMkLst>
          <pc:docMk/>
          <pc:sldMk cId="1445019944" sldId="491"/>
        </pc:sldMkLst>
      </pc:sldChg>
      <pc:sldChg chg="modSp new mod">
        <pc:chgData name="C C" userId="58c016da926720ee" providerId="LiveId" clId="{77FCF179-16B8-4AE0-904A-1DA9EFD2D077}" dt="2023-05-22T08:14:59.623" v="2030" actId="404"/>
        <pc:sldMkLst>
          <pc:docMk/>
          <pc:sldMk cId="2649410933" sldId="492"/>
        </pc:sldMkLst>
        <pc:spChg chg="mod">
          <ac:chgData name="C C" userId="58c016da926720ee" providerId="LiveId" clId="{77FCF179-16B8-4AE0-904A-1DA9EFD2D077}" dt="2023-05-22T08:12:04.952" v="1487" actId="20577"/>
          <ac:spMkLst>
            <pc:docMk/>
            <pc:sldMk cId="2649410933" sldId="492"/>
            <ac:spMk id="2" creationId="{757BDEC8-727D-FDFB-4467-6C17415A1C3B}"/>
          </ac:spMkLst>
        </pc:spChg>
        <pc:spChg chg="mod">
          <ac:chgData name="C C" userId="58c016da926720ee" providerId="LiveId" clId="{77FCF179-16B8-4AE0-904A-1DA9EFD2D077}" dt="2023-05-22T08:14:59.623" v="2030" actId="404"/>
          <ac:spMkLst>
            <pc:docMk/>
            <pc:sldMk cId="2649410933" sldId="492"/>
            <ac:spMk id="3" creationId="{1A426CF5-F676-DDF2-1709-88F4A2DFAD24}"/>
          </ac:spMkLst>
        </pc:spChg>
      </pc:sldChg>
      <pc:sldChg chg="add del">
        <pc:chgData name="C C" userId="58c016da926720ee" providerId="LiveId" clId="{77FCF179-16B8-4AE0-904A-1DA9EFD2D077}" dt="2023-05-22T07:02:06.869" v="1195" actId="47"/>
        <pc:sldMkLst>
          <pc:docMk/>
          <pc:sldMk cId="2118013621" sldId="493"/>
        </pc:sldMkLst>
      </pc:sldChg>
      <pc:sldChg chg="add del">
        <pc:chgData name="C C" userId="58c016da926720ee" providerId="LiveId" clId="{77FCF179-16B8-4AE0-904A-1DA9EFD2D077}" dt="2023-05-22T07:02:09.929" v="1197"/>
        <pc:sldMkLst>
          <pc:docMk/>
          <pc:sldMk cId="2754248399" sldId="493"/>
        </pc:sldMkLst>
      </pc:sldChg>
      <pc:sldChg chg="addSp delSp modSp new del mod modClrScheme chgLayout">
        <pc:chgData name="C C" userId="58c016da926720ee" providerId="LiveId" clId="{77FCF179-16B8-4AE0-904A-1DA9EFD2D077}" dt="2023-05-22T10:04:13.554" v="2033" actId="47"/>
        <pc:sldMkLst>
          <pc:docMk/>
          <pc:sldMk cId="3487582429" sldId="493"/>
        </pc:sldMkLst>
        <pc:spChg chg="del mod ord">
          <ac:chgData name="C C" userId="58c016da926720ee" providerId="LiveId" clId="{77FCF179-16B8-4AE0-904A-1DA9EFD2D077}" dt="2023-05-22T08:09:34.084" v="1346" actId="700"/>
          <ac:spMkLst>
            <pc:docMk/>
            <pc:sldMk cId="3487582429" sldId="493"/>
            <ac:spMk id="2" creationId="{AA063874-6DF8-1D51-5B1F-09246A6B976A}"/>
          </ac:spMkLst>
        </pc:spChg>
        <pc:spChg chg="del mod ord">
          <ac:chgData name="C C" userId="58c016da926720ee" providerId="LiveId" clId="{77FCF179-16B8-4AE0-904A-1DA9EFD2D077}" dt="2023-05-22T08:09:34.084" v="1346" actId="700"/>
          <ac:spMkLst>
            <pc:docMk/>
            <pc:sldMk cId="3487582429" sldId="493"/>
            <ac:spMk id="3" creationId="{789B046A-D20C-3996-C598-E082BA76E08C}"/>
          </ac:spMkLst>
        </pc:spChg>
        <pc:spChg chg="add mod ord">
          <ac:chgData name="C C" userId="58c016da926720ee" providerId="LiveId" clId="{77FCF179-16B8-4AE0-904A-1DA9EFD2D077}" dt="2023-05-22T08:09:56.624" v="1395" actId="6549"/>
          <ac:spMkLst>
            <pc:docMk/>
            <pc:sldMk cId="3487582429" sldId="493"/>
            <ac:spMk id="4" creationId="{9ACC5CD1-1912-0F9A-33B1-2D44BFCD94B0}"/>
          </ac:spMkLst>
        </pc:spChg>
        <pc:spChg chg="add mod ord">
          <ac:chgData name="C C" userId="58c016da926720ee" providerId="LiveId" clId="{77FCF179-16B8-4AE0-904A-1DA9EFD2D077}" dt="2023-05-22T08:10:28.647" v="1428" actId="790"/>
          <ac:spMkLst>
            <pc:docMk/>
            <pc:sldMk cId="3487582429" sldId="493"/>
            <ac:spMk id="5" creationId="{B6A701D4-96A4-AE38-CDF4-E9727D244C7B}"/>
          </ac:spMkLst>
        </pc:spChg>
      </pc:sldChg>
      <pc:sldMasterChg chg="delSldLayout">
        <pc:chgData name="C C" userId="58c016da926720ee" providerId="LiveId" clId="{77FCF179-16B8-4AE0-904A-1DA9EFD2D077}" dt="2023-05-22T06:57:58.802" v="925" actId="2696"/>
        <pc:sldMasterMkLst>
          <pc:docMk/>
          <pc:sldMasterMk cId="1544436725" sldId="2147483702"/>
        </pc:sldMasterMkLst>
        <pc:sldLayoutChg chg="del">
          <pc:chgData name="C C" userId="58c016da926720ee" providerId="LiveId" clId="{77FCF179-16B8-4AE0-904A-1DA9EFD2D077}" dt="2023-05-22T06:57:58.802" v="925" actId="2696"/>
          <pc:sldLayoutMkLst>
            <pc:docMk/>
            <pc:sldMasterMk cId="1544436725" sldId="2147483702"/>
            <pc:sldLayoutMk cId="1542756854" sldId="2147483717"/>
          </pc:sldLayoutMkLst>
        </pc:sldLayoutChg>
      </pc:sldMasterChg>
    </pc:docChg>
  </pc:docChgLst>
  <pc:docChgLst>
    <pc:chgData name="C C" userId="58c016da926720ee" providerId="LiveId" clId="{9EA9119B-DF95-4A86-9F51-DA9725A392C8}"/>
    <pc:docChg chg="custSel delSld modSld">
      <pc:chgData name="C C" userId="58c016da926720ee" providerId="LiveId" clId="{9EA9119B-DF95-4A86-9F51-DA9725A392C8}" dt="2022-04-12T08:00:13.804" v="90" actId="47"/>
      <pc:docMkLst>
        <pc:docMk/>
      </pc:docMkLst>
      <pc:sldChg chg="modSp mod">
        <pc:chgData name="C C" userId="58c016da926720ee" providerId="LiveId" clId="{9EA9119B-DF95-4A86-9F51-DA9725A392C8}" dt="2022-04-12T07:59:54.007" v="88" actId="20577"/>
        <pc:sldMkLst>
          <pc:docMk/>
          <pc:sldMk cId="1287846668" sldId="392"/>
        </pc:sldMkLst>
        <pc:spChg chg="mod">
          <ac:chgData name="C C" userId="58c016da926720ee" providerId="LiveId" clId="{9EA9119B-DF95-4A86-9F51-DA9725A392C8}" dt="2022-04-12T07:59:54.007" v="88" actId="20577"/>
          <ac:spMkLst>
            <pc:docMk/>
            <pc:sldMk cId="1287846668" sldId="392"/>
            <ac:spMk id="3" creationId="{00000000-0000-0000-0000-000000000000}"/>
          </ac:spMkLst>
        </pc:spChg>
      </pc:sldChg>
      <pc:sldChg chg="modSp mod">
        <pc:chgData name="C C" userId="58c016da926720ee" providerId="LiveId" clId="{9EA9119B-DF95-4A86-9F51-DA9725A392C8}" dt="2022-04-12T07:59:01.319" v="12" actId="20577"/>
        <pc:sldMkLst>
          <pc:docMk/>
          <pc:sldMk cId="3393580242" sldId="393"/>
        </pc:sldMkLst>
        <pc:spChg chg="mod">
          <ac:chgData name="C C" userId="58c016da926720ee" providerId="LiveId" clId="{9EA9119B-DF95-4A86-9F51-DA9725A392C8}" dt="2022-04-12T07:59:01.319" v="12" actId="20577"/>
          <ac:spMkLst>
            <pc:docMk/>
            <pc:sldMk cId="3393580242" sldId="393"/>
            <ac:spMk id="3" creationId="{00000000-0000-0000-0000-000000000000}"/>
          </ac:spMkLst>
        </pc:spChg>
      </pc:sldChg>
      <pc:sldChg chg="del">
        <pc:chgData name="C C" userId="58c016da926720ee" providerId="LiveId" clId="{9EA9119B-DF95-4A86-9F51-DA9725A392C8}" dt="2022-04-12T08:00:13.804" v="90" actId="47"/>
        <pc:sldMkLst>
          <pc:docMk/>
          <pc:sldMk cId="1608510303" sldId="394"/>
        </pc:sldMkLst>
      </pc:sldChg>
      <pc:sldChg chg="del">
        <pc:chgData name="C C" userId="58c016da926720ee" providerId="LiveId" clId="{9EA9119B-DF95-4A86-9F51-DA9725A392C8}" dt="2022-04-12T08:00:13.804" v="90" actId="47"/>
        <pc:sldMkLst>
          <pc:docMk/>
          <pc:sldMk cId="1573093456" sldId="395"/>
        </pc:sldMkLst>
      </pc:sldChg>
      <pc:sldChg chg="del">
        <pc:chgData name="C C" userId="58c016da926720ee" providerId="LiveId" clId="{9EA9119B-DF95-4A86-9F51-DA9725A392C8}" dt="2022-04-12T08:00:13.804" v="90" actId="47"/>
        <pc:sldMkLst>
          <pc:docMk/>
          <pc:sldMk cId="220067721" sldId="396"/>
        </pc:sldMkLst>
      </pc:sldChg>
      <pc:sldChg chg="del">
        <pc:chgData name="C C" userId="58c016da926720ee" providerId="LiveId" clId="{9EA9119B-DF95-4A86-9F51-DA9725A392C8}" dt="2022-04-12T08:00:03.064" v="89" actId="47"/>
        <pc:sldMkLst>
          <pc:docMk/>
          <pc:sldMk cId="1636883444" sldId="404"/>
        </pc:sldMkLst>
      </pc:sldChg>
      <pc:sldChg chg="del">
        <pc:chgData name="C C" userId="58c016da926720ee" providerId="LiveId" clId="{9EA9119B-DF95-4A86-9F51-DA9725A392C8}" dt="2022-04-12T08:00:13.804" v="90" actId="47"/>
        <pc:sldMkLst>
          <pc:docMk/>
          <pc:sldMk cId="4159860197" sldId="405"/>
        </pc:sldMkLst>
      </pc:sldChg>
      <pc:sldChg chg="del">
        <pc:chgData name="C C" userId="58c016da926720ee" providerId="LiveId" clId="{9EA9119B-DF95-4A86-9F51-DA9725A392C8}" dt="2022-04-12T08:00:13.804" v="90" actId="47"/>
        <pc:sldMkLst>
          <pc:docMk/>
          <pc:sldMk cId="3736907330" sldId="406"/>
        </pc:sldMkLst>
      </pc:sldChg>
      <pc:sldChg chg="del">
        <pc:chgData name="C C" userId="58c016da926720ee" providerId="LiveId" clId="{9EA9119B-DF95-4A86-9F51-DA9725A392C8}" dt="2022-04-12T08:00:13.804" v="90" actId="47"/>
        <pc:sldMkLst>
          <pc:docMk/>
          <pc:sldMk cId="3586707164" sldId="407"/>
        </pc:sldMkLst>
      </pc:sldChg>
      <pc:sldChg chg="del">
        <pc:chgData name="C C" userId="58c016da926720ee" providerId="LiveId" clId="{9EA9119B-DF95-4A86-9F51-DA9725A392C8}" dt="2022-04-12T08:00:13.804" v="90" actId="47"/>
        <pc:sldMkLst>
          <pc:docMk/>
          <pc:sldMk cId="85523823" sldId="408"/>
        </pc:sldMkLst>
      </pc:sldChg>
      <pc:sldChg chg="del">
        <pc:chgData name="C C" userId="58c016da926720ee" providerId="LiveId" clId="{9EA9119B-DF95-4A86-9F51-DA9725A392C8}" dt="2022-04-12T08:00:13.804" v="90" actId="47"/>
        <pc:sldMkLst>
          <pc:docMk/>
          <pc:sldMk cId="3207144654" sldId="409"/>
        </pc:sldMkLst>
      </pc:sldChg>
      <pc:sldChg chg="del">
        <pc:chgData name="C C" userId="58c016da926720ee" providerId="LiveId" clId="{9EA9119B-DF95-4A86-9F51-DA9725A392C8}" dt="2022-04-12T08:00:13.804" v="90" actId="47"/>
        <pc:sldMkLst>
          <pc:docMk/>
          <pc:sldMk cId="980577144" sldId="410"/>
        </pc:sldMkLst>
      </pc:sldChg>
      <pc:sldChg chg="del">
        <pc:chgData name="C C" userId="58c016da926720ee" providerId="LiveId" clId="{9EA9119B-DF95-4A86-9F51-DA9725A392C8}" dt="2022-04-12T08:00:13.804" v="90" actId="47"/>
        <pc:sldMkLst>
          <pc:docMk/>
          <pc:sldMk cId="3978668424" sldId="411"/>
        </pc:sldMkLst>
      </pc:sldChg>
      <pc:sldChg chg="del">
        <pc:chgData name="C C" userId="58c016da926720ee" providerId="LiveId" clId="{9EA9119B-DF95-4A86-9F51-DA9725A392C8}" dt="2022-04-12T08:00:13.804" v="90" actId="47"/>
        <pc:sldMkLst>
          <pc:docMk/>
          <pc:sldMk cId="3402412588" sldId="413"/>
        </pc:sldMkLst>
      </pc:sldChg>
      <pc:sldChg chg="del">
        <pc:chgData name="C C" userId="58c016da926720ee" providerId="LiveId" clId="{9EA9119B-DF95-4A86-9F51-DA9725A392C8}" dt="2022-04-12T08:00:13.804" v="90" actId="47"/>
        <pc:sldMkLst>
          <pc:docMk/>
          <pc:sldMk cId="66212990" sldId="414"/>
        </pc:sldMkLst>
      </pc:sldChg>
      <pc:sldChg chg="del">
        <pc:chgData name="C C" userId="58c016da926720ee" providerId="LiveId" clId="{9EA9119B-DF95-4A86-9F51-DA9725A392C8}" dt="2022-04-12T08:00:13.804" v="90" actId="47"/>
        <pc:sldMkLst>
          <pc:docMk/>
          <pc:sldMk cId="1419111552" sldId="417"/>
        </pc:sldMkLst>
      </pc:sldChg>
    </pc:docChg>
  </pc:docChgLst>
  <pc:docChgLst>
    <pc:chgData name="C C" userId="58c016da926720ee" providerId="LiveId" clId="{ED196408-5721-44D1-9BFC-0BEE6E59FC91}"/>
    <pc:docChg chg="undo custSel addSld delSld modSld sldOrd">
      <pc:chgData name="C C" userId="58c016da926720ee" providerId="LiveId" clId="{ED196408-5721-44D1-9BFC-0BEE6E59FC91}" dt="2022-04-25T14:11:31.855" v="640" actId="20577"/>
      <pc:docMkLst>
        <pc:docMk/>
      </pc:docMkLst>
      <pc:sldChg chg="modSp add del mod modNotesTx">
        <pc:chgData name="C C" userId="58c016da926720ee" providerId="LiveId" clId="{ED196408-5721-44D1-9BFC-0BEE6E59FC91}" dt="2022-04-25T13:03:48.288" v="74" actId="2711"/>
        <pc:sldMkLst>
          <pc:docMk/>
          <pc:sldMk cId="1252420289" sldId="318"/>
        </pc:sldMkLst>
        <pc:spChg chg="mod">
          <ac:chgData name="C C" userId="58c016da926720ee" providerId="LiveId" clId="{ED196408-5721-44D1-9BFC-0BEE6E59FC91}" dt="2022-04-25T13:03:33.736" v="73" actId="2711"/>
          <ac:spMkLst>
            <pc:docMk/>
            <pc:sldMk cId="1252420289" sldId="318"/>
            <ac:spMk id="2" creationId="{A26FAD7A-D9DC-487F-B8AB-DCFCC72B43A4}"/>
          </ac:spMkLst>
        </pc:spChg>
        <pc:spChg chg="mod">
          <ac:chgData name="C C" userId="58c016da926720ee" providerId="LiveId" clId="{ED196408-5721-44D1-9BFC-0BEE6E59FC91}" dt="2022-04-25T13:03:48.288" v="74" actId="2711"/>
          <ac:spMkLst>
            <pc:docMk/>
            <pc:sldMk cId="1252420289" sldId="318"/>
            <ac:spMk id="3" creationId="{47C9862C-9A1F-425B-89E0-FFE0D4F54A0D}"/>
          </ac:spMkLst>
        </pc:spChg>
      </pc:sldChg>
      <pc:sldChg chg="modSp add del mod">
        <pc:chgData name="C C" userId="58c016da926720ee" providerId="LiveId" clId="{ED196408-5721-44D1-9BFC-0BEE6E59FC91}" dt="2022-04-25T13:04:42.692" v="78" actId="2711"/>
        <pc:sldMkLst>
          <pc:docMk/>
          <pc:sldMk cId="1290554776" sldId="319"/>
        </pc:sldMkLst>
        <pc:spChg chg="mod">
          <ac:chgData name="C C" userId="58c016da926720ee" providerId="LiveId" clId="{ED196408-5721-44D1-9BFC-0BEE6E59FC91}" dt="2022-04-25T13:04:32.330" v="77" actId="2711"/>
          <ac:spMkLst>
            <pc:docMk/>
            <pc:sldMk cId="1290554776" sldId="319"/>
            <ac:spMk id="2" creationId="{2A1C7FC0-278A-4E2B-8975-0720AB8F94DA}"/>
          </ac:spMkLst>
        </pc:spChg>
        <pc:spChg chg="mod">
          <ac:chgData name="C C" userId="58c016da926720ee" providerId="LiveId" clId="{ED196408-5721-44D1-9BFC-0BEE6E59FC91}" dt="2022-04-25T13:04:42.692" v="78" actId="2711"/>
          <ac:spMkLst>
            <pc:docMk/>
            <pc:sldMk cId="1290554776" sldId="319"/>
            <ac:spMk id="3" creationId="{8B88168B-F28A-433E-8FF2-11F4C80D65C0}"/>
          </ac:spMkLst>
        </pc:spChg>
      </pc:sldChg>
      <pc:sldChg chg="addSp delSp modSp add del mod">
        <pc:chgData name="C C" userId="58c016da926720ee" providerId="LiveId" clId="{ED196408-5721-44D1-9BFC-0BEE6E59FC91}" dt="2022-04-25T13:14:49.319" v="100" actId="22"/>
        <pc:sldMkLst>
          <pc:docMk/>
          <pc:sldMk cId="212848021" sldId="322"/>
        </pc:sldMkLst>
        <pc:spChg chg="mod">
          <ac:chgData name="C C" userId="58c016da926720ee" providerId="LiveId" clId="{ED196408-5721-44D1-9BFC-0BEE6E59FC91}" dt="2022-04-25T13:13:04.623" v="82" actId="2711"/>
          <ac:spMkLst>
            <pc:docMk/>
            <pc:sldMk cId="212848021" sldId="322"/>
            <ac:spMk id="2" creationId="{DA75ED2C-80DF-4099-BEC7-2B15D92AD33D}"/>
          </ac:spMkLst>
        </pc:spChg>
        <pc:spChg chg="mod">
          <ac:chgData name="C C" userId="58c016da926720ee" providerId="LiveId" clId="{ED196408-5721-44D1-9BFC-0BEE6E59FC91}" dt="2022-04-25T13:13:11.575" v="83" actId="2711"/>
          <ac:spMkLst>
            <pc:docMk/>
            <pc:sldMk cId="212848021" sldId="322"/>
            <ac:spMk id="3" creationId="{2FD59794-9912-477A-A52B-07EAF6232FD6}"/>
          </ac:spMkLst>
        </pc:spChg>
        <pc:spChg chg="add del">
          <ac:chgData name="C C" userId="58c016da926720ee" providerId="LiveId" clId="{ED196408-5721-44D1-9BFC-0BEE6E59FC91}" dt="2022-04-25T13:14:49.319" v="100" actId="22"/>
          <ac:spMkLst>
            <pc:docMk/>
            <pc:sldMk cId="212848021" sldId="322"/>
            <ac:spMk id="6" creationId="{68F34A5E-5F08-4199-A55D-B5F7B953CE7D}"/>
          </ac:spMkLst>
        </pc:spChg>
      </pc:sldChg>
      <pc:sldChg chg="modSp add del mod">
        <pc:chgData name="C C" userId="58c016da926720ee" providerId="LiveId" clId="{ED196408-5721-44D1-9BFC-0BEE6E59FC91}" dt="2022-04-25T13:04:18.639" v="76" actId="2711"/>
        <pc:sldMkLst>
          <pc:docMk/>
          <pc:sldMk cId="905704548" sldId="324"/>
        </pc:sldMkLst>
        <pc:spChg chg="mod">
          <ac:chgData name="C C" userId="58c016da926720ee" providerId="LiveId" clId="{ED196408-5721-44D1-9BFC-0BEE6E59FC91}" dt="2022-04-25T13:04:06.355" v="75" actId="2711"/>
          <ac:spMkLst>
            <pc:docMk/>
            <pc:sldMk cId="905704548" sldId="324"/>
            <ac:spMk id="2" creationId="{A26FAD7A-D9DC-487F-B8AB-DCFCC72B43A4}"/>
          </ac:spMkLst>
        </pc:spChg>
        <pc:spChg chg="mod">
          <ac:chgData name="C C" userId="58c016da926720ee" providerId="LiveId" clId="{ED196408-5721-44D1-9BFC-0BEE6E59FC91}" dt="2022-04-25T13:04:18.639" v="76" actId="2711"/>
          <ac:spMkLst>
            <pc:docMk/>
            <pc:sldMk cId="905704548" sldId="324"/>
            <ac:spMk id="3" creationId="{47C9862C-9A1F-425B-89E0-FFE0D4F54A0D}"/>
          </ac:spMkLst>
        </pc:spChg>
      </pc:sldChg>
      <pc:sldChg chg="modSp add del mod">
        <pc:chgData name="C C" userId="58c016da926720ee" providerId="LiveId" clId="{ED196408-5721-44D1-9BFC-0BEE6E59FC91}" dt="2022-04-25T13:05:09.708" v="81" actId="1076"/>
        <pc:sldMkLst>
          <pc:docMk/>
          <pc:sldMk cId="2603871003" sldId="325"/>
        </pc:sldMkLst>
        <pc:spChg chg="mod">
          <ac:chgData name="C C" userId="58c016da926720ee" providerId="LiveId" clId="{ED196408-5721-44D1-9BFC-0BEE6E59FC91}" dt="2022-04-25T13:04:50.183" v="79" actId="2711"/>
          <ac:spMkLst>
            <pc:docMk/>
            <pc:sldMk cId="2603871003" sldId="325"/>
            <ac:spMk id="2" creationId="{2EAB2D21-5161-4343-859C-BFAB1919A94D}"/>
          </ac:spMkLst>
        </pc:spChg>
        <pc:spChg chg="mod">
          <ac:chgData name="C C" userId="58c016da926720ee" providerId="LiveId" clId="{ED196408-5721-44D1-9BFC-0BEE6E59FC91}" dt="2022-04-25T13:05:04.967" v="80" actId="2711"/>
          <ac:spMkLst>
            <pc:docMk/>
            <pc:sldMk cId="2603871003" sldId="325"/>
            <ac:spMk id="3" creationId="{2FEE7114-D16E-4DAE-8CBC-05FEB89E54E8}"/>
          </ac:spMkLst>
        </pc:spChg>
        <pc:picChg chg="mod">
          <ac:chgData name="C C" userId="58c016da926720ee" providerId="LiveId" clId="{ED196408-5721-44D1-9BFC-0BEE6E59FC91}" dt="2022-04-25T13:05:09.708" v="81" actId="1076"/>
          <ac:picMkLst>
            <pc:docMk/>
            <pc:sldMk cId="2603871003" sldId="325"/>
            <ac:picMk id="6" creationId="{3268CB11-4A75-4A6F-A4B1-1AE8ED11ADBF}"/>
          </ac:picMkLst>
        </pc:picChg>
      </pc:sldChg>
      <pc:sldChg chg="modSp add del mod ord">
        <pc:chgData name="C C" userId="58c016da926720ee" providerId="LiveId" clId="{ED196408-5721-44D1-9BFC-0BEE6E59FC91}" dt="2022-04-25T14:10:42.521" v="537" actId="20577"/>
        <pc:sldMkLst>
          <pc:docMk/>
          <pc:sldMk cId="1166599625" sldId="326"/>
        </pc:sldMkLst>
        <pc:spChg chg="mod">
          <ac:chgData name="C C" userId="58c016da926720ee" providerId="LiveId" clId="{ED196408-5721-44D1-9BFC-0BEE6E59FC91}" dt="2022-04-25T14:00:58.912" v="415" actId="20577"/>
          <ac:spMkLst>
            <pc:docMk/>
            <pc:sldMk cId="1166599625" sldId="326"/>
            <ac:spMk id="2" creationId="{EEA539F6-A2F4-4D6B-8C2E-32EC57B5A860}"/>
          </ac:spMkLst>
        </pc:spChg>
        <pc:spChg chg="mod">
          <ac:chgData name="C C" userId="58c016da926720ee" providerId="LiveId" clId="{ED196408-5721-44D1-9BFC-0BEE6E59FC91}" dt="2022-04-25T14:10:42.521" v="537" actId="20577"/>
          <ac:spMkLst>
            <pc:docMk/>
            <pc:sldMk cId="1166599625" sldId="326"/>
            <ac:spMk id="3" creationId="{E035A5C0-2F6C-42C0-9B7B-C7C147A63A99}"/>
          </ac:spMkLst>
        </pc:spChg>
      </pc:sldChg>
      <pc:sldChg chg="modSp mod">
        <pc:chgData name="C C" userId="58c016da926720ee" providerId="LiveId" clId="{ED196408-5721-44D1-9BFC-0BEE6E59FC91}" dt="2022-04-25T12:58:16.660" v="21" actId="20577"/>
        <pc:sldMkLst>
          <pc:docMk/>
          <pc:sldMk cId="0" sldId="389"/>
        </pc:sldMkLst>
        <pc:spChg chg="mod">
          <ac:chgData name="C C" userId="58c016da926720ee" providerId="LiveId" clId="{ED196408-5721-44D1-9BFC-0BEE6E59FC91}" dt="2022-04-25T12:58:16.660" v="21" actId="20577"/>
          <ac:spMkLst>
            <pc:docMk/>
            <pc:sldMk cId="0" sldId="389"/>
            <ac:spMk id="4098" creationId="{00000000-0000-0000-0000-000000000000}"/>
          </ac:spMkLst>
        </pc:spChg>
      </pc:sldChg>
      <pc:sldChg chg="del">
        <pc:chgData name="C C" userId="58c016da926720ee" providerId="LiveId" clId="{ED196408-5721-44D1-9BFC-0BEE6E59FC91}" dt="2022-04-25T12:58:37.187" v="26" actId="47"/>
        <pc:sldMkLst>
          <pc:docMk/>
          <pc:sldMk cId="304734020" sldId="390"/>
        </pc:sldMkLst>
      </pc:sldChg>
      <pc:sldChg chg="del">
        <pc:chgData name="C C" userId="58c016da926720ee" providerId="LiveId" clId="{ED196408-5721-44D1-9BFC-0BEE6E59FC91}" dt="2022-04-25T12:58:37.187" v="26" actId="47"/>
        <pc:sldMkLst>
          <pc:docMk/>
          <pc:sldMk cId="1721971148" sldId="391"/>
        </pc:sldMkLst>
      </pc:sldChg>
      <pc:sldChg chg="del">
        <pc:chgData name="C C" userId="58c016da926720ee" providerId="LiveId" clId="{ED196408-5721-44D1-9BFC-0BEE6E59FC91}" dt="2022-04-25T12:58:37.187" v="26" actId="47"/>
        <pc:sldMkLst>
          <pc:docMk/>
          <pc:sldMk cId="1287846668" sldId="392"/>
        </pc:sldMkLst>
      </pc:sldChg>
      <pc:sldChg chg="modSp mod">
        <pc:chgData name="C C" userId="58c016da926720ee" providerId="LiveId" clId="{ED196408-5721-44D1-9BFC-0BEE6E59FC91}" dt="2022-04-25T12:58:21.676" v="25" actId="20577"/>
        <pc:sldMkLst>
          <pc:docMk/>
          <pc:sldMk cId="3393580242" sldId="393"/>
        </pc:sldMkLst>
        <pc:spChg chg="mod">
          <ac:chgData name="C C" userId="58c016da926720ee" providerId="LiveId" clId="{ED196408-5721-44D1-9BFC-0BEE6E59FC91}" dt="2022-04-25T12:58:21.676" v="25" actId="20577"/>
          <ac:spMkLst>
            <pc:docMk/>
            <pc:sldMk cId="3393580242" sldId="393"/>
            <ac:spMk id="3" creationId="{00000000-0000-0000-0000-000000000000}"/>
          </ac:spMkLst>
        </pc:spChg>
      </pc:sldChg>
      <pc:sldChg chg="del">
        <pc:chgData name="C C" userId="58c016da926720ee" providerId="LiveId" clId="{ED196408-5721-44D1-9BFC-0BEE6E59FC91}" dt="2022-04-25T12:58:37.187" v="26" actId="47"/>
        <pc:sldMkLst>
          <pc:docMk/>
          <pc:sldMk cId="3152040423" sldId="400"/>
        </pc:sldMkLst>
      </pc:sldChg>
      <pc:sldChg chg="del">
        <pc:chgData name="C C" userId="58c016da926720ee" providerId="LiveId" clId="{ED196408-5721-44D1-9BFC-0BEE6E59FC91}" dt="2022-04-25T12:58:37.187" v="26" actId="47"/>
        <pc:sldMkLst>
          <pc:docMk/>
          <pc:sldMk cId="3269726516" sldId="415"/>
        </pc:sldMkLst>
      </pc:sldChg>
      <pc:sldChg chg="modSp mod">
        <pc:chgData name="C C" userId="58c016da926720ee" providerId="LiveId" clId="{ED196408-5721-44D1-9BFC-0BEE6E59FC91}" dt="2022-04-25T14:11:31.855" v="640" actId="20577"/>
        <pc:sldMkLst>
          <pc:docMk/>
          <pc:sldMk cId="1978773447" sldId="416"/>
        </pc:sldMkLst>
        <pc:spChg chg="mod">
          <ac:chgData name="C C" userId="58c016da926720ee" providerId="LiveId" clId="{ED196408-5721-44D1-9BFC-0BEE6E59FC91}" dt="2022-04-25T14:11:31.855" v="640" actId="20577"/>
          <ac:spMkLst>
            <pc:docMk/>
            <pc:sldMk cId="1978773447" sldId="416"/>
            <ac:spMk id="3" creationId="{5C07815A-E060-4191-9240-AD4D87886E72}"/>
          </ac:spMkLst>
        </pc:spChg>
      </pc:sldChg>
      <pc:sldChg chg="modSp new del mod">
        <pc:chgData name="C C" userId="58c016da926720ee" providerId="LiveId" clId="{ED196408-5721-44D1-9BFC-0BEE6E59FC91}" dt="2022-04-25T13:13:49.523" v="95" actId="680"/>
        <pc:sldMkLst>
          <pc:docMk/>
          <pc:sldMk cId="709480684" sldId="417"/>
        </pc:sldMkLst>
        <pc:spChg chg="mod">
          <ac:chgData name="C C" userId="58c016da926720ee" providerId="LiveId" clId="{ED196408-5721-44D1-9BFC-0BEE6E59FC91}" dt="2022-04-25T13:13:49.213" v="94"/>
          <ac:spMkLst>
            <pc:docMk/>
            <pc:sldMk cId="709480684" sldId="417"/>
            <ac:spMk id="3" creationId="{4FBF2B30-91D4-4BF1-B460-25730A51526C}"/>
          </ac:spMkLst>
        </pc:spChg>
      </pc:sldChg>
      <pc:sldChg chg="addSp delSp new del mod">
        <pc:chgData name="C C" userId="58c016da926720ee" providerId="LiveId" clId="{ED196408-5721-44D1-9BFC-0BEE6E59FC91}" dt="2022-04-25T13:14:56.624" v="101" actId="47"/>
        <pc:sldMkLst>
          <pc:docMk/>
          <pc:sldMk cId="2052548945" sldId="417"/>
        </pc:sldMkLst>
        <pc:spChg chg="add del">
          <ac:chgData name="C C" userId="58c016da926720ee" providerId="LiveId" clId="{ED196408-5721-44D1-9BFC-0BEE6E59FC91}" dt="2022-04-25T13:14:47.511" v="98" actId="22"/>
          <ac:spMkLst>
            <pc:docMk/>
            <pc:sldMk cId="2052548945" sldId="417"/>
            <ac:spMk id="6" creationId="{9AE092A8-4D34-4190-B3AC-4A35FE109578}"/>
          </ac:spMkLst>
        </pc:spChg>
      </pc:sldChg>
      <pc:sldChg chg="delSp new del mod">
        <pc:chgData name="C C" userId="58c016da926720ee" providerId="LiveId" clId="{ED196408-5721-44D1-9BFC-0BEE6E59FC91}" dt="2022-04-25T13:02:55.091" v="43" actId="47"/>
        <pc:sldMkLst>
          <pc:docMk/>
          <pc:sldMk cId="2543516792" sldId="417"/>
        </pc:sldMkLst>
        <pc:spChg chg="del">
          <ac:chgData name="C C" userId="58c016da926720ee" providerId="LiveId" clId="{ED196408-5721-44D1-9BFC-0BEE6E59FC91}" dt="2022-04-25T12:59:37.459" v="36" actId="478"/>
          <ac:spMkLst>
            <pc:docMk/>
            <pc:sldMk cId="2543516792" sldId="417"/>
            <ac:spMk id="4" creationId="{261AB087-3F9F-44BD-B5B9-41CF17A952CB}"/>
          </ac:spMkLst>
        </pc:spChg>
      </pc:sldChg>
      <pc:sldChg chg="addSp delSp modSp new mod">
        <pc:chgData name="C C" userId="58c016da926720ee" providerId="LiveId" clId="{ED196408-5721-44D1-9BFC-0BEE6E59FC91}" dt="2022-04-25T13:16:44.046" v="132" actId="207"/>
        <pc:sldMkLst>
          <pc:docMk/>
          <pc:sldMk cId="2676244053" sldId="417"/>
        </pc:sldMkLst>
        <pc:spChg chg="mod">
          <ac:chgData name="C C" userId="58c016da926720ee" providerId="LiveId" clId="{ED196408-5721-44D1-9BFC-0BEE6E59FC91}" dt="2022-04-25T13:16:38.785" v="131" actId="20577"/>
          <ac:spMkLst>
            <pc:docMk/>
            <pc:sldMk cId="2676244053" sldId="417"/>
            <ac:spMk id="2" creationId="{C1F23B80-DE84-44E8-B9DC-54DDA7454841}"/>
          </ac:spMkLst>
        </pc:spChg>
        <pc:spChg chg="add del">
          <ac:chgData name="C C" userId="58c016da926720ee" providerId="LiveId" clId="{ED196408-5721-44D1-9BFC-0BEE6E59FC91}" dt="2022-04-25T13:16:06.083" v="110"/>
          <ac:spMkLst>
            <pc:docMk/>
            <pc:sldMk cId="2676244053" sldId="417"/>
            <ac:spMk id="3" creationId="{D1B8CFEC-D3B2-4F36-ACAF-7FACC2AAC2CA}"/>
          </ac:spMkLst>
        </pc:spChg>
        <pc:spChg chg="add del">
          <ac:chgData name="C C" userId="58c016da926720ee" providerId="LiveId" clId="{ED196408-5721-44D1-9BFC-0BEE6E59FC91}" dt="2022-04-25T13:15:43.718" v="109"/>
          <ac:spMkLst>
            <pc:docMk/>
            <pc:sldMk cId="2676244053" sldId="417"/>
            <ac:spMk id="7" creationId="{46A02DA3-27E3-47ED-A499-19C3D0E0D8B1}"/>
          </ac:spMkLst>
        </pc:spChg>
        <pc:graphicFrameChg chg="add del mod">
          <ac:chgData name="C C" userId="58c016da926720ee" providerId="LiveId" clId="{ED196408-5721-44D1-9BFC-0BEE6E59FC91}" dt="2022-04-25T13:15:43.718" v="109"/>
          <ac:graphicFrameMkLst>
            <pc:docMk/>
            <pc:sldMk cId="2676244053" sldId="417"/>
            <ac:graphicFrameMk id="5" creationId="{7AA49072-888D-41F9-A6E7-4B76E8D57276}"/>
          </ac:graphicFrameMkLst>
        </pc:graphicFrameChg>
        <pc:graphicFrameChg chg="add del mod">
          <ac:chgData name="C C" userId="58c016da926720ee" providerId="LiveId" clId="{ED196408-5721-44D1-9BFC-0BEE6E59FC91}" dt="2022-04-25T13:15:43.718" v="109"/>
          <ac:graphicFrameMkLst>
            <pc:docMk/>
            <pc:sldMk cId="2676244053" sldId="417"/>
            <ac:graphicFrameMk id="6" creationId="{B9608F0A-020E-47AE-94E8-5E049C880DFA}"/>
          </ac:graphicFrameMkLst>
        </pc:graphicFrameChg>
        <pc:graphicFrameChg chg="add mod modGraphic">
          <ac:chgData name="C C" userId="58c016da926720ee" providerId="LiveId" clId="{ED196408-5721-44D1-9BFC-0BEE6E59FC91}" dt="2022-04-25T13:16:44.046" v="132" actId="207"/>
          <ac:graphicFrameMkLst>
            <pc:docMk/>
            <pc:sldMk cId="2676244053" sldId="417"/>
            <ac:graphicFrameMk id="8" creationId="{47D15C56-17D0-40E3-AD11-19B973AAAF2A}"/>
          </ac:graphicFrameMkLst>
        </pc:graphicFrameChg>
      </pc:sldChg>
      <pc:sldChg chg="new del">
        <pc:chgData name="C C" userId="58c016da926720ee" providerId="LiveId" clId="{ED196408-5721-44D1-9BFC-0BEE6E59FC91}" dt="2022-04-25T13:16:57.667" v="135" actId="47"/>
        <pc:sldMkLst>
          <pc:docMk/>
          <pc:sldMk cId="1441908716" sldId="418"/>
        </pc:sldMkLst>
      </pc:sldChg>
      <pc:sldChg chg="new add del">
        <pc:chgData name="C C" userId="58c016da926720ee" providerId="LiveId" clId="{ED196408-5721-44D1-9BFC-0BEE6E59FC91}" dt="2022-04-25T13:02:54.461" v="42" actId="47"/>
        <pc:sldMkLst>
          <pc:docMk/>
          <pc:sldMk cId="3516958168" sldId="418"/>
        </pc:sldMkLst>
      </pc:sldChg>
      <pc:sldChg chg="del">
        <pc:chgData name="C C" userId="58c016da926720ee" providerId="LiveId" clId="{ED196408-5721-44D1-9BFC-0BEE6E59FC91}" dt="2022-04-25T12:58:37.187" v="26" actId="47"/>
        <pc:sldMkLst>
          <pc:docMk/>
          <pc:sldMk cId="4079667306" sldId="418"/>
        </pc:sldMkLst>
      </pc:sldChg>
      <pc:sldChg chg="del">
        <pc:chgData name="C C" userId="58c016da926720ee" providerId="LiveId" clId="{ED196408-5721-44D1-9BFC-0BEE6E59FC91}" dt="2022-04-25T12:58:37.187" v="26" actId="47"/>
        <pc:sldMkLst>
          <pc:docMk/>
          <pc:sldMk cId="47962113" sldId="419"/>
        </pc:sldMkLst>
      </pc:sldChg>
      <pc:sldChg chg="modSp add mod">
        <pc:chgData name="C C" userId="58c016da926720ee" providerId="LiveId" clId="{ED196408-5721-44D1-9BFC-0BEE6E59FC91}" dt="2022-04-25T13:17:25.905" v="142" actId="1076"/>
        <pc:sldMkLst>
          <pc:docMk/>
          <pc:sldMk cId="471651577" sldId="419"/>
        </pc:sldMkLst>
        <pc:spChg chg="mod">
          <ac:chgData name="C C" userId="58c016da926720ee" providerId="LiveId" clId="{ED196408-5721-44D1-9BFC-0BEE6E59FC91}" dt="2022-04-25T13:17:01.090" v="137" actId="20577"/>
          <ac:spMkLst>
            <pc:docMk/>
            <pc:sldMk cId="471651577" sldId="419"/>
            <ac:spMk id="2" creationId="{C1F23B80-DE84-44E8-B9DC-54DDA7454841}"/>
          </ac:spMkLst>
        </pc:spChg>
        <pc:graphicFrameChg chg="mod modGraphic">
          <ac:chgData name="C C" userId="58c016da926720ee" providerId="LiveId" clId="{ED196408-5721-44D1-9BFC-0BEE6E59FC91}" dt="2022-04-25T13:17:25.905" v="142" actId="1076"/>
          <ac:graphicFrameMkLst>
            <pc:docMk/>
            <pc:sldMk cId="471651577" sldId="419"/>
            <ac:graphicFrameMk id="8" creationId="{47D15C56-17D0-40E3-AD11-19B973AAAF2A}"/>
          </ac:graphicFrameMkLst>
        </pc:graphicFrameChg>
      </pc:sldChg>
      <pc:sldChg chg="modSp new mod">
        <pc:chgData name="C C" userId="58c016da926720ee" providerId="LiveId" clId="{ED196408-5721-44D1-9BFC-0BEE6E59FC91}" dt="2022-04-25T14:01:19.896" v="454" actId="20577"/>
        <pc:sldMkLst>
          <pc:docMk/>
          <pc:sldMk cId="1045513571" sldId="420"/>
        </pc:sldMkLst>
        <pc:spChg chg="mod">
          <ac:chgData name="C C" userId="58c016da926720ee" providerId="LiveId" clId="{ED196408-5721-44D1-9BFC-0BEE6E59FC91}" dt="2022-04-25T14:01:19.896" v="454" actId="20577"/>
          <ac:spMkLst>
            <pc:docMk/>
            <pc:sldMk cId="1045513571" sldId="420"/>
            <ac:spMk id="2" creationId="{6B80625F-0935-4DE3-9B4B-B0797E624957}"/>
          </ac:spMkLst>
        </pc:spChg>
        <pc:spChg chg="mod">
          <ac:chgData name="C C" userId="58c016da926720ee" providerId="LiveId" clId="{ED196408-5721-44D1-9BFC-0BEE6E59FC91}" dt="2022-04-25T14:01:14.130" v="452" actId="6549"/>
          <ac:spMkLst>
            <pc:docMk/>
            <pc:sldMk cId="1045513571" sldId="420"/>
            <ac:spMk id="3" creationId="{015D30FB-55F1-481C-82EE-50AE0F29ACB7}"/>
          </ac:spMkLst>
        </pc:spChg>
      </pc:sldChg>
      <pc:sldChg chg="new del">
        <pc:chgData name="C C" userId="58c016da926720ee" providerId="LiveId" clId="{ED196408-5721-44D1-9BFC-0BEE6E59FC91}" dt="2022-04-25T14:00:04.269" v="327" actId="47"/>
        <pc:sldMkLst>
          <pc:docMk/>
          <pc:sldMk cId="1188912773" sldId="420"/>
        </pc:sldMkLst>
      </pc:sldChg>
      <pc:sldChg chg="del">
        <pc:chgData name="C C" userId="58c016da926720ee" providerId="LiveId" clId="{ED196408-5721-44D1-9BFC-0BEE6E59FC91}" dt="2022-04-25T12:58:37.187" v="26" actId="47"/>
        <pc:sldMkLst>
          <pc:docMk/>
          <pc:sldMk cId="1527864762" sldId="42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55925" cy="495300"/>
          </a:xfrm>
          <a:prstGeom prst="rect">
            <a:avLst/>
          </a:prstGeom>
          <a:noFill/>
          <a:ln w="9525">
            <a:noFill/>
            <a:miter lim="800000"/>
            <a:headEnd/>
            <a:tailEnd/>
          </a:ln>
          <a:effectLst/>
        </p:spPr>
        <p:txBody>
          <a:bodyPr vert="horz" wrap="none" lIns="91497" tIns="45748" rIns="91497" bIns="45748" numCol="1" anchor="t" anchorCtr="0" compatLnSpc="1">
            <a:prstTxWarp prst="textNoShape">
              <a:avLst/>
            </a:prstTxWarp>
          </a:bodyPr>
          <a:lstStyle>
            <a:lvl1pPr defTabSz="915136" eaLnBrk="1" hangingPunct="1">
              <a:defRPr sz="1200">
                <a:solidFill>
                  <a:srgbClr val="00245B"/>
                </a:solidFill>
                <a:latin typeface="Verdana" pitchFamily="34" charset="0"/>
                <a:cs typeface="+mn-cs"/>
              </a:defRPr>
            </a:lvl1pPr>
          </a:lstStyle>
          <a:p>
            <a:pPr>
              <a:defRPr/>
            </a:pPr>
            <a:endParaRPr lang="de-DE"/>
          </a:p>
        </p:txBody>
      </p:sp>
      <p:sp>
        <p:nvSpPr>
          <p:cNvPr id="50179" name="Rectangle 3"/>
          <p:cNvSpPr>
            <a:spLocks noGrp="1" noChangeArrowheads="1"/>
          </p:cNvSpPr>
          <p:nvPr>
            <p:ph type="dt" sz="quarter" idx="1"/>
          </p:nvPr>
        </p:nvSpPr>
        <p:spPr bwMode="auto">
          <a:xfrm>
            <a:off x="3863975" y="0"/>
            <a:ext cx="2955925" cy="495300"/>
          </a:xfrm>
          <a:prstGeom prst="rect">
            <a:avLst/>
          </a:prstGeom>
          <a:noFill/>
          <a:ln w="9525">
            <a:noFill/>
            <a:miter lim="800000"/>
            <a:headEnd/>
            <a:tailEnd/>
          </a:ln>
          <a:effectLst/>
        </p:spPr>
        <p:txBody>
          <a:bodyPr vert="horz" wrap="none" lIns="91497" tIns="45748" rIns="91497" bIns="45748" numCol="1" anchor="t" anchorCtr="0" compatLnSpc="1">
            <a:prstTxWarp prst="textNoShape">
              <a:avLst/>
            </a:prstTxWarp>
          </a:bodyPr>
          <a:lstStyle>
            <a:lvl1pPr algn="r" defTabSz="915136" eaLnBrk="1" hangingPunct="1">
              <a:defRPr sz="1200">
                <a:solidFill>
                  <a:srgbClr val="00245B"/>
                </a:solidFill>
                <a:latin typeface="Verdana" pitchFamily="34" charset="0"/>
                <a:cs typeface="+mn-cs"/>
              </a:defRPr>
            </a:lvl1pPr>
          </a:lstStyle>
          <a:p>
            <a:pPr>
              <a:defRPr/>
            </a:pPr>
            <a:endParaRPr lang="de-DE"/>
          </a:p>
        </p:txBody>
      </p:sp>
      <p:sp>
        <p:nvSpPr>
          <p:cNvPr id="50180" name="Rectangle 4"/>
          <p:cNvSpPr>
            <a:spLocks noGrp="1" noChangeArrowheads="1"/>
          </p:cNvSpPr>
          <p:nvPr>
            <p:ph type="ftr" sz="quarter" idx="2"/>
          </p:nvPr>
        </p:nvSpPr>
        <p:spPr bwMode="auto">
          <a:xfrm>
            <a:off x="0" y="9423400"/>
            <a:ext cx="2955925" cy="495300"/>
          </a:xfrm>
          <a:prstGeom prst="rect">
            <a:avLst/>
          </a:prstGeom>
          <a:noFill/>
          <a:ln w="9525">
            <a:noFill/>
            <a:miter lim="800000"/>
            <a:headEnd/>
            <a:tailEnd/>
          </a:ln>
          <a:effectLst/>
        </p:spPr>
        <p:txBody>
          <a:bodyPr vert="horz" wrap="none" lIns="91497" tIns="45748" rIns="91497" bIns="45748" numCol="1" anchor="b" anchorCtr="0" compatLnSpc="1">
            <a:prstTxWarp prst="textNoShape">
              <a:avLst/>
            </a:prstTxWarp>
          </a:bodyPr>
          <a:lstStyle>
            <a:lvl1pPr defTabSz="915136" eaLnBrk="1" hangingPunct="1">
              <a:defRPr sz="1200">
                <a:solidFill>
                  <a:srgbClr val="00245B"/>
                </a:solidFill>
                <a:latin typeface="Verdana" pitchFamily="34" charset="0"/>
                <a:cs typeface="+mn-cs"/>
              </a:defRPr>
            </a:lvl1pPr>
          </a:lstStyle>
          <a:p>
            <a:pPr>
              <a:defRPr/>
            </a:pPr>
            <a:endParaRPr lang="de-DE"/>
          </a:p>
        </p:txBody>
      </p:sp>
      <p:sp>
        <p:nvSpPr>
          <p:cNvPr id="50181" name="Rectangle 5"/>
          <p:cNvSpPr>
            <a:spLocks noGrp="1" noChangeArrowheads="1"/>
          </p:cNvSpPr>
          <p:nvPr>
            <p:ph type="sldNum" sz="quarter" idx="3"/>
          </p:nvPr>
        </p:nvSpPr>
        <p:spPr bwMode="auto">
          <a:xfrm>
            <a:off x="3863975" y="9423400"/>
            <a:ext cx="2955925" cy="495300"/>
          </a:xfrm>
          <a:prstGeom prst="rect">
            <a:avLst/>
          </a:prstGeom>
          <a:noFill/>
          <a:ln w="9525">
            <a:noFill/>
            <a:miter lim="800000"/>
            <a:headEnd/>
            <a:tailEnd/>
          </a:ln>
          <a:effectLst/>
        </p:spPr>
        <p:txBody>
          <a:bodyPr vert="horz" wrap="none" lIns="91497" tIns="45748" rIns="91497" bIns="45748" numCol="1" anchor="b" anchorCtr="0" compatLnSpc="1">
            <a:prstTxWarp prst="textNoShape">
              <a:avLst/>
            </a:prstTxWarp>
          </a:bodyPr>
          <a:lstStyle>
            <a:lvl1pPr algn="r" defTabSz="915136" eaLnBrk="1" hangingPunct="1">
              <a:defRPr sz="1200">
                <a:solidFill>
                  <a:srgbClr val="00245B"/>
                </a:solidFill>
                <a:latin typeface="Verdana" pitchFamily="34" charset="0"/>
                <a:cs typeface="+mn-cs"/>
              </a:defRPr>
            </a:lvl1pPr>
          </a:lstStyle>
          <a:p>
            <a:pPr>
              <a:defRPr/>
            </a:pPr>
            <a:fld id="{27FFF088-A428-4EAA-B7D9-213B09A2E4F1}" type="slidenum">
              <a:rPr lang="de-DE"/>
              <a:pPr>
                <a:defRPr/>
              </a:pPr>
              <a:t>‹#›</a:t>
            </a:fld>
            <a:endParaRPr lang="de-DE"/>
          </a:p>
        </p:txBody>
      </p:sp>
    </p:spTree>
    <p:extLst>
      <p:ext uri="{BB962C8B-B14F-4D97-AF65-F5344CB8AC3E}">
        <p14:creationId xmlns:p14="http://schemas.microsoft.com/office/powerpoint/2010/main" val="1153477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55925" cy="49530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lvl1pPr defTabSz="915136" eaLnBrk="1" hangingPunct="1">
              <a:defRPr sz="1200">
                <a:latin typeface="Verdana" pitchFamily="34" charset="0"/>
                <a:cs typeface="+mn-cs"/>
              </a:defRPr>
            </a:lvl1pPr>
          </a:lstStyle>
          <a:p>
            <a:pPr>
              <a:defRPr/>
            </a:pPr>
            <a:endParaRPr lang="de-DE"/>
          </a:p>
        </p:txBody>
      </p:sp>
      <p:sp>
        <p:nvSpPr>
          <p:cNvPr id="34819" name="Rectangle 3"/>
          <p:cNvSpPr>
            <a:spLocks noGrp="1" noChangeArrowheads="1"/>
          </p:cNvSpPr>
          <p:nvPr>
            <p:ph type="dt" idx="1"/>
          </p:nvPr>
        </p:nvSpPr>
        <p:spPr bwMode="auto">
          <a:xfrm>
            <a:off x="3863975" y="0"/>
            <a:ext cx="2955925" cy="49530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lvl1pPr algn="r" defTabSz="915136" eaLnBrk="1" hangingPunct="1">
              <a:defRPr sz="1200">
                <a:latin typeface="Verdana" pitchFamily="34" charset="0"/>
                <a:cs typeface="+mn-cs"/>
              </a:defRPr>
            </a:lvl1pPr>
          </a:lstStyle>
          <a:p>
            <a:pPr>
              <a:defRPr/>
            </a:pPr>
            <a:endParaRPr lang="de-DE"/>
          </a:p>
        </p:txBody>
      </p:sp>
      <p:sp>
        <p:nvSpPr>
          <p:cNvPr id="13316" name="Rectangle 4"/>
          <p:cNvSpPr>
            <a:spLocks noGrp="1" noRot="1" noChangeAspect="1" noChangeArrowheads="1" noTextEdit="1"/>
          </p:cNvSpPr>
          <p:nvPr>
            <p:ph type="sldImg" idx="2"/>
          </p:nvPr>
        </p:nvSpPr>
        <p:spPr bwMode="auto">
          <a:xfrm>
            <a:off x="106363" y="744538"/>
            <a:ext cx="6608762" cy="3717925"/>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09638" y="4710113"/>
            <a:ext cx="5000625" cy="446405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4822" name="Rectangle 6"/>
          <p:cNvSpPr>
            <a:spLocks noGrp="1" noChangeArrowheads="1"/>
          </p:cNvSpPr>
          <p:nvPr>
            <p:ph type="ftr" sz="quarter" idx="4"/>
          </p:nvPr>
        </p:nvSpPr>
        <p:spPr bwMode="auto">
          <a:xfrm>
            <a:off x="0" y="9423400"/>
            <a:ext cx="2955925" cy="495300"/>
          </a:xfrm>
          <a:prstGeom prst="rect">
            <a:avLst/>
          </a:prstGeom>
          <a:noFill/>
          <a:ln w="9525">
            <a:noFill/>
            <a:miter lim="800000"/>
            <a:headEnd/>
            <a:tailEnd/>
          </a:ln>
          <a:effectLst/>
        </p:spPr>
        <p:txBody>
          <a:bodyPr vert="horz" wrap="square" lIns="91497" tIns="45748" rIns="91497" bIns="45748" numCol="1" anchor="b" anchorCtr="0" compatLnSpc="1">
            <a:prstTxWarp prst="textNoShape">
              <a:avLst/>
            </a:prstTxWarp>
          </a:bodyPr>
          <a:lstStyle>
            <a:lvl1pPr defTabSz="915136" eaLnBrk="1" hangingPunct="1">
              <a:defRPr sz="1200">
                <a:latin typeface="Times New Roman" pitchFamily="18" charset="0"/>
                <a:cs typeface="+mn-cs"/>
              </a:defRPr>
            </a:lvl1pPr>
          </a:lstStyle>
          <a:p>
            <a:pPr>
              <a:defRPr/>
            </a:pPr>
            <a:endParaRPr lang="de-DE"/>
          </a:p>
        </p:txBody>
      </p:sp>
      <p:sp>
        <p:nvSpPr>
          <p:cNvPr id="34823" name="Rectangle 7"/>
          <p:cNvSpPr>
            <a:spLocks noGrp="1" noChangeArrowheads="1"/>
          </p:cNvSpPr>
          <p:nvPr>
            <p:ph type="sldNum" sz="quarter" idx="5"/>
          </p:nvPr>
        </p:nvSpPr>
        <p:spPr bwMode="auto">
          <a:xfrm>
            <a:off x="3863975" y="9423400"/>
            <a:ext cx="2955925" cy="495300"/>
          </a:xfrm>
          <a:prstGeom prst="rect">
            <a:avLst/>
          </a:prstGeom>
          <a:noFill/>
          <a:ln w="9525">
            <a:noFill/>
            <a:miter lim="800000"/>
            <a:headEnd/>
            <a:tailEnd/>
          </a:ln>
          <a:effectLst/>
        </p:spPr>
        <p:txBody>
          <a:bodyPr vert="horz" wrap="square" lIns="91497" tIns="45748" rIns="91497" bIns="45748" numCol="1" anchor="b" anchorCtr="0" compatLnSpc="1">
            <a:prstTxWarp prst="textNoShape">
              <a:avLst/>
            </a:prstTxWarp>
          </a:bodyPr>
          <a:lstStyle>
            <a:lvl1pPr algn="r" defTabSz="915136" eaLnBrk="1" hangingPunct="1">
              <a:defRPr sz="1200">
                <a:latin typeface="Times New Roman" pitchFamily="18" charset="0"/>
                <a:cs typeface="+mn-cs"/>
              </a:defRPr>
            </a:lvl1pPr>
          </a:lstStyle>
          <a:p>
            <a:pPr>
              <a:defRPr/>
            </a:pPr>
            <a:fld id="{AAF2C253-3A99-4D4E-AA4C-3918A4D5315D}" type="slidenum">
              <a:rPr lang="de-DE"/>
              <a:pPr>
                <a:defRPr/>
              </a:pPr>
              <a:t>‹#›</a:t>
            </a:fld>
            <a:endParaRPr lang="de-DE"/>
          </a:p>
        </p:txBody>
      </p:sp>
    </p:spTree>
    <p:extLst>
      <p:ext uri="{BB962C8B-B14F-4D97-AF65-F5344CB8AC3E}">
        <p14:creationId xmlns:p14="http://schemas.microsoft.com/office/powerpoint/2010/main" val="20696112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Verdana"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Verdana"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Verdana"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Verdana"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a:t>
            </a:fld>
            <a:endParaRPr lang="de-DE"/>
          </a:p>
        </p:txBody>
      </p:sp>
    </p:spTree>
    <p:extLst>
      <p:ext uri="{BB962C8B-B14F-4D97-AF65-F5344CB8AC3E}">
        <p14:creationId xmlns:p14="http://schemas.microsoft.com/office/powerpoint/2010/main" val="72349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23</a:t>
            </a:fld>
            <a:endParaRPr lang="de-DE" dirty="0"/>
          </a:p>
        </p:txBody>
      </p:sp>
    </p:spTree>
    <p:extLst>
      <p:ext uri="{BB962C8B-B14F-4D97-AF65-F5344CB8AC3E}">
        <p14:creationId xmlns:p14="http://schemas.microsoft.com/office/powerpoint/2010/main" val="793526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24</a:t>
            </a:fld>
            <a:endParaRPr lang="de-DE" dirty="0"/>
          </a:p>
        </p:txBody>
      </p:sp>
    </p:spTree>
    <p:extLst>
      <p:ext uri="{BB962C8B-B14F-4D97-AF65-F5344CB8AC3E}">
        <p14:creationId xmlns:p14="http://schemas.microsoft.com/office/powerpoint/2010/main" val="4092263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25</a:t>
            </a:fld>
            <a:endParaRPr lang="de-DE" dirty="0"/>
          </a:p>
        </p:txBody>
      </p:sp>
    </p:spTree>
    <p:extLst>
      <p:ext uri="{BB962C8B-B14F-4D97-AF65-F5344CB8AC3E}">
        <p14:creationId xmlns:p14="http://schemas.microsoft.com/office/powerpoint/2010/main" val="1659158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26</a:t>
            </a:fld>
            <a:endParaRPr lang="de-DE" dirty="0"/>
          </a:p>
        </p:txBody>
      </p:sp>
    </p:spTree>
    <p:extLst>
      <p:ext uri="{BB962C8B-B14F-4D97-AF65-F5344CB8AC3E}">
        <p14:creationId xmlns:p14="http://schemas.microsoft.com/office/powerpoint/2010/main" val="2853191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27</a:t>
            </a:fld>
            <a:endParaRPr lang="de-DE" dirty="0"/>
          </a:p>
        </p:txBody>
      </p:sp>
    </p:spTree>
    <p:extLst>
      <p:ext uri="{BB962C8B-B14F-4D97-AF65-F5344CB8AC3E}">
        <p14:creationId xmlns:p14="http://schemas.microsoft.com/office/powerpoint/2010/main" val="1137115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28</a:t>
            </a:fld>
            <a:endParaRPr lang="de-DE" dirty="0"/>
          </a:p>
        </p:txBody>
      </p:sp>
    </p:spTree>
    <p:extLst>
      <p:ext uri="{BB962C8B-B14F-4D97-AF65-F5344CB8AC3E}">
        <p14:creationId xmlns:p14="http://schemas.microsoft.com/office/powerpoint/2010/main" val="1459825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29</a:t>
            </a:fld>
            <a:endParaRPr lang="de-DE" dirty="0"/>
          </a:p>
        </p:txBody>
      </p:sp>
    </p:spTree>
    <p:extLst>
      <p:ext uri="{BB962C8B-B14F-4D97-AF65-F5344CB8AC3E}">
        <p14:creationId xmlns:p14="http://schemas.microsoft.com/office/powerpoint/2010/main" val="387638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31</a:t>
            </a:fld>
            <a:endParaRPr lang="de-DE" dirty="0"/>
          </a:p>
        </p:txBody>
      </p:sp>
    </p:spTree>
    <p:extLst>
      <p:ext uri="{BB962C8B-B14F-4D97-AF65-F5344CB8AC3E}">
        <p14:creationId xmlns:p14="http://schemas.microsoft.com/office/powerpoint/2010/main" val="2400395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32</a:t>
            </a:fld>
            <a:endParaRPr lang="de-DE" dirty="0"/>
          </a:p>
        </p:txBody>
      </p:sp>
    </p:spTree>
    <p:extLst>
      <p:ext uri="{BB962C8B-B14F-4D97-AF65-F5344CB8AC3E}">
        <p14:creationId xmlns:p14="http://schemas.microsoft.com/office/powerpoint/2010/main" val="2935311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33</a:t>
            </a:fld>
            <a:endParaRPr lang="de-DE" dirty="0"/>
          </a:p>
        </p:txBody>
      </p:sp>
    </p:spTree>
    <p:extLst>
      <p:ext uri="{BB962C8B-B14F-4D97-AF65-F5344CB8AC3E}">
        <p14:creationId xmlns:p14="http://schemas.microsoft.com/office/powerpoint/2010/main" val="917388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4</a:t>
            </a:fld>
            <a:endParaRPr lang="de-DE"/>
          </a:p>
        </p:txBody>
      </p:sp>
    </p:spTree>
    <p:extLst>
      <p:ext uri="{BB962C8B-B14F-4D97-AF65-F5344CB8AC3E}">
        <p14:creationId xmlns:p14="http://schemas.microsoft.com/office/powerpoint/2010/main" val="4104345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34</a:t>
            </a:fld>
            <a:endParaRPr lang="de-DE" dirty="0"/>
          </a:p>
        </p:txBody>
      </p:sp>
    </p:spTree>
    <p:extLst>
      <p:ext uri="{BB962C8B-B14F-4D97-AF65-F5344CB8AC3E}">
        <p14:creationId xmlns:p14="http://schemas.microsoft.com/office/powerpoint/2010/main" val="2505858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6</a:t>
            </a:fld>
            <a:endParaRPr lang="de-DE"/>
          </a:p>
        </p:txBody>
      </p:sp>
    </p:spTree>
    <p:extLst>
      <p:ext uri="{BB962C8B-B14F-4D97-AF65-F5344CB8AC3E}">
        <p14:creationId xmlns:p14="http://schemas.microsoft.com/office/powerpoint/2010/main" val="951404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14</a:t>
            </a:fld>
            <a:endParaRPr lang="de-DE"/>
          </a:p>
        </p:txBody>
      </p:sp>
    </p:spTree>
    <p:extLst>
      <p:ext uri="{BB962C8B-B14F-4D97-AF65-F5344CB8AC3E}">
        <p14:creationId xmlns:p14="http://schemas.microsoft.com/office/powerpoint/2010/main" val="3166032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15</a:t>
            </a:fld>
            <a:endParaRPr lang="de-DE"/>
          </a:p>
        </p:txBody>
      </p:sp>
    </p:spTree>
    <p:extLst>
      <p:ext uri="{BB962C8B-B14F-4D97-AF65-F5344CB8AC3E}">
        <p14:creationId xmlns:p14="http://schemas.microsoft.com/office/powerpoint/2010/main" val="1261027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16</a:t>
            </a:fld>
            <a:endParaRPr lang="de-DE"/>
          </a:p>
        </p:txBody>
      </p:sp>
    </p:spTree>
    <p:extLst>
      <p:ext uri="{BB962C8B-B14F-4D97-AF65-F5344CB8AC3E}">
        <p14:creationId xmlns:p14="http://schemas.microsoft.com/office/powerpoint/2010/main" val="4104345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17</a:t>
            </a:fld>
            <a:endParaRPr lang="de-DE"/>
          </a:p>
        </p:txBody>
      </p:sp>
    </p:spTree>
    <p:extLst>
      <p:ext uri="{BB962C8B-B14F-4D97-AF65-F5344CB8AC3E}">
        <p14:creationId xmlns:p14="http://schemas.microsoft.com/office/powerpoint/2010/main" val="3147621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18</a:t>
            </a:fld>
            <a:endParaRPr lang="de-DE"/>
          </a:p>
        </p:txBody>
      </p:sp>
    </p:spTree>
    <p:extLst>
      <p:ext uri="{BB962C8B-B14F-4D97-AF65-F5344CB8AC3E}">
        <p14:creationId xmlns:p14="http://schemas.microsoft.com/office/powerpoint/2010/main" val="460424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19</a:t>
            </a:fld>
            <a:endParaRPr lang="de-DE"/>
          </a:p>
        </p:txBody>
      </p:sp>
    </p:spTree>
    <p:extLst>
      <p:ext uri="{BB962C8B-B14F-4D97-AF65-F5344CB8AC3E}">
        <p14:creationId xmlns:p14="http://schemas.microsoft.com/office/powerpoint/2010/main" val="1882809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260350" y="215900"/>
            <a:ext cx="4321175" cy="454025"/>
          </a:xfrm>
          <a:prstGeom prst="rect">
            <a:avLst/>
          </a:prstGeom>
          <a:noFill/>
          <a:ln w="9525">
            <a:noFill/>
            <a:miter lim="800000"/>
            <a:headEnd/>
            <a:tailEnd/>
          </a:ln>
          <a:effectLst/>
        </p:spPr>
        <p:txBody>
          <a:bodyPr lIns="0" tIns="0" rIns="0" bIns="0">
            <a:spAutoFit/>
          </a:bodyPr>
          <a:lstStyle/>
          <a:p>
            <a:pPr eaLnBrk="0" hangingPunct="0">
              <a:lnSpc>
                <a:spcPct val="65000"/>
              </a:lnSpc>
              <a:spcBef>
                <a:spcPct val="50000"/>
              </a:spcBef>
              <a:defRPr/>
            </a:pPr>
            <a:r>
              <a:rPr lang="de-DE" sz="1000" b="1" dirty="0">
                <a:solidFill>
                  <a:srgbClr val="5F5F5F"/>
                </a:solidFill>
              </a:rPr>
              <a:t>Dr. Christoph Nguyen </a:t>
            </a:r>
          </a:p>
          <a:p>
            <a:pPr eaLnBrk="0" hangingPunct="0">
              <a:lnSpc>
                <a:spcPct val="65000"/>
              </a:lnSpc>
              <a:spcBef>
                <a:spcPct val="50000"/>
              </a:spcBef>
              <a:defRPr/>
            </a:pPr>
            <a:r>
              <a:rPr lang="de-DE" sz="1000" b="1" dirty="0">
                <a:solidFill>
                  <a:srgbClr val="5F5F5F"/>
                </a:solidFill>
              </a:rPr>
              <a:t>Otto-Suhr-Institut für Politikwissenschaft</a:t>
            </a:r>
          </a:p>
          <a:p>
            <a:pPr eaLnBrk="0" hangingPunct="0">
              <a:lnSpc>
                <a:spcPct val="65000"/>
              </a:lnSpc>
              <a:spcBef>
                <a:spcPct val="50000"/>
              </a:spcBef>
              <a:defRPr/>
            </a:pPr>
            <a:r>
              <a:rPr lang="de-DE" sz="1000" b="1" dirty="0">
                <a:solidFill>
                  <a:srgbClr val="5F5F5F"/>
                </a:solidFill>
              </a:rPr>
              <a:t>Arbeitsstelle Politisches System Deutschlands</a:t>
            </a:r>
          </a:p>
        </p:txBody>
      </p:sp>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4999038"/>
            <a:ext cx="9144000" cy="144462"/>
          </a:xfrm>
          <a:prstGeom prst="rect">
            <a:avLst/>
          </a:prstGeom>
          <a:solidFill>
            <a:schemeClr val="accent1"/>
          </a:solidFill>
          <a:ln w="9525">
            <a:noFill/>
            <a:miter lim="800000"/>
            <a:headEnd/>
            <a:tailEnd/>
          </a:ln>
        </p:spPr>
        <p:txBody>
          <a:bodyPr wrap="none" anchor="ctr"/>
          <a:lstStyle/>
          <a:p>
            <a:pPr eaLnBrk="0" hangingPunct="0">
              <a:defRPr/>
            </a:pPr>
            <a:endParaRPr lang="de-DE">
              <a:latin typeface="Verdana" pitchFamily="34" charset="0"/>
              <a:cs typeface="+mn-cs"/>
            </a:endParaRPr>
          </a:p>
        </p:txBody>
      </p:sp>
      <p:sp>
        <p:nvSpPr>
          <p:cNvPr id="45059" name="Rectangle 2"/>
          <p:cNvSpPr>
            <a:spLocks noGrp="1" noChangeArrowheads="1"/>
          </p:cNvSpPr>
          <p:nvPr>
            <p:ph type="subTitle" idx="1"/>
          </p:nvPr>
        </p:nvSpPr>
        <p:spPr>
          <a:xfrm>
            <a:off x="2409826" y="3462338"/>
            <a:ext cx="6467475"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409825" y="1934766"/>
            <a:ext cx="6477000" cy="1102519"/>
          </a:xfrm>
        </p:spPr>
        <p:txBody>
          <a:bodyPr lIns="360000" anchor="t"/>
          <a:lstStyle>
            <a:lvl1pPr>
              <a:lnSpc>
                <a:spcPct val="100000"/>
              </a:lnSpc>
              <a:defRPr sz="3600" smtClean="0"/>
            </a:lvl1pPr>
          </a:lstStyle>
          <a:p>
            <a:r>
              <a:rPr lang="de-DE"/>
              <a:t>Titelmasterformat durch Klicken bearbeiten</a:t>
            </a:r>
          </a:p>
        </p:txBody>
      </p:sp>
      <p:sp>
        <p:nvSpPr>
          <p:cNvPr id="7" name="Rectangle 8"/>
          <p:cNvSpPr>
            <a:spLocks noGrp="1" noChangeArrowheads="1"/>
          </p:cNvSpPr>
          <p:nvPr>
            <p:ph type="ftr" sz="quarter" idx="10"/>
          </p:nvPr>
        </p:nvSpPr>
        <p:spPr>
          <a:xfrm>
            <a:off x="3124200" y="4684713"/>
            <a:ext cx="2895600" cy="357187"/>
          </a:xfrm>
        </p:spPr>
        <p:txBody>
          <a:bodyPr/>
          <a:lstStyle>
            <a:lvl1pPr>
              <a:defRPr dirty="0" smtClean="0"/>
            </a:lvl1pPr>
          </a:lstStyle>
          <a:p>
            <a:pPr algn="ctr">
              <a:defRPr/>
            </a:pPr>
            <a:r>
              <a:rPr lang="de-DE" dirty="0"/>
              <a:t>20.04.2017</a:t>
            </a:r>
          </a:p>
        </p:txBody>
      </p:sp>
    </p:spTree>
  </p:cSld>
  <p:clrMapOvr>
    <a:masterClrMapping/>
  </p:clrMapOvr>
  <p:transition spd="slow"/>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8"/>
          <p:cNvSpPr>
            <a:spLocks noGrp="1" noChangeArrowheads="1"/>
          </p:cNvSpPr>
          <p:nvPr>
            <p:ph type="ftr" sz="quarter" idx="10"/>
          </p:nvPr>
        </p:nvSpPr>
        <p:spPr/>
        <p:txBody>
          <a:bodyPr/>
          <a:lstStyle>
            <a:lvl1pPr>
              <a:defRPr/>
            </a:lvl1pPr>
          </a:lstStyle>
          <a:p>
            <a:pPr>
              <a:defRPr/>
            </a:pPr>
            <a:r>
              <a:rPr lang="de-DE"/>
              <a:t>Titel, Datum</a:t>
            </a: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32589" y="628650"/>
            <a:ext cx="2160587" cy="4108847"/>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250826" y="628650"/>
            <a:ext cx="6329363" cy="4108847"/>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8"/>
          <p:cNvSpPr>
            <a:spLocks noGrp="1" noChangeArrowheads="1"/>
          </p:cNvSpPr>
          <p:nvPr>
            <p:ph type="ftr" sz="quarter" idx="10"/>
          </p:nvPr>
        </p:nvSpPr>
        <p:spPr/>
        <p:txBody>
          <a:bodyPr/>
          <a:lstStyle>
            <a:lvl1pPr>
              <a:defRPr/>
            </a:lvl1pPr>
          </a:lstStyle>
          <a:p>
            <a:pPr>
              <a:defRPr/>
            </a:pPr>
            <a:r>
              <a:rPr lang="de-DE"/>
              <a:t>Titel, Datum</a:t>
            </a: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260350" y="215900"/>
            <a:ext cx="4321175" cy="454025"/>
          </a:xfrm>
          <a:prstGeom prst="rect">
            <a:avLst/>
          </a:prstGeom>
          <a:noFill/>
          <a:ln w="9525">
            <a:noFill/>
            <a:miter lim="800000"/>
            <a:headEnd/>
            <a:tailEnd/>
          </a:ln>
          <a:effectLst/>
        </p:spPr>
        <p:txBody>
          <a:bodyPr lIns="0" tIns="0" rIns="0" bIns="0">
            <a:spAutoFit/>
          </a:bodyPr>
          <a:lstStyle/>
          <a:p>
            <a:pPr eaLnBrk="0" hangingPunct="0">
              <a:lnSpc>
                <a:spcPct val="65000"/>
              </a:lnSpc>
              <a:spcBef>
                <a:spcPct val="50000"/>
              </a:spcBef>
              <a:defRPr/>
            </a:pPr>
            <a:r>
              <a:rPr lang="de-DE" sz="1000" b="1" dirty="0">
                <a:solidFill>
                  <a:srgbClr val="5F5F5F"/>
                </a:solidFill>
              </a:rPr>
              <a:t>Dr. Christoph Nguyen </a:t>
            </a:r>
          </a:p>
          <a:p>
            <a:pPr eaLnBrk="0" hangingPunct="0">
              <a:lnSpc>
                <a:spcPct val="65000"/>
              </a:lnSpc>
              <a:spcBef>
                <a:spcPct val="50000"/>
              </a:spcBef>
              <a:defRPr/>
            </a:pPr>
            <a:r>
              <a:rPr lang="de-DE" sz="1000" b="1" dirty="0">
                <a:solidFill>
                  <a:srgbClr val="5F5F5F"/>
                </a:solidFill>
              </a:rPr>
              <a:t>Otto-Suhr-Institut für Politikwissenschaft</a:t>
            </a:r>
          </a:p>
          <a:p>
            <a:pPr eaLnBrk="0" hangingPunct="0">
              <a:lnSpc>
                <a:spcPct val="65000"/>
              </a:lnSpc>
              <a:spcBef>
                <a:spcPct val="50000"/>
              </a:spcBef>
              <a:defRPr/>
            </a:pPr>
            <a:r>
              <a:rPr lang="de-DE" sz="1000" b="1" dirty="0">
                <a:solidFill>
                  <a:srgbClr val="5F5F5F"/>
                </a:solidFill>
              </a:rPr>
              <a:t>Arbeitsstelle Politisches System Deutschlands</a:t>
            </a:r>
          </a:p>
        </p:txBody>
      </p:sp>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4999038"/>
            <a:ext cx="9144000" cy="144462"/>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p:nvPr>
        </p:nvSpPr>
        <p:spPr>
          <a:xfrm>
            <a:off x="2409826" y="3462338"/>
            <a:ext cx="6467475"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409825" y="1934766"/>
            <a:ext cx="6477000" cy="1102519"/>
          </a:xfrm>
        </p:spPr>
        <p:txBody>
          <a:bodyPr lIns="360000" anchor="t"/>
          <a:lstStyle>
            <a:lvl1pPr>
              <a:lnSpc>
                <a:spcPct val="100000"/>
              </a:lnSpc>
              <a:defRPr sz="3400" smtClean="0"/>
            </a:lvl1pPr>
          </a:lstStyle>
          <a:p>
            <a:r>
              <a:rPr lang="de-DE" dirty="0"/>
              <a:t>Titelmasterformat durch Klicken bearbeiten</a:t>
            </a:r>
          </a:p>
        </p:txBody>
      </p:sp>
      <p:sp>
        <p:nvSpPr>
          <p:cNvPr id="7" name="Rectangle 8"/>
          <p:cNvSpPr>
            <a:spLocks noGrp="1" noChangeArrowheads="1"/>
          </p:cNvSpPr>
          <p:nvPr>
            <p:ph type="ftr" sz="quarter" idx="10"/>
          </p:nvPr>
        </p:nvSpPr>
        <p:spPr>
          <a:xfrm>
            <a:off x="3124200" y="4684713"/>
            <a:ext cx="2895600" cy="357187"/>
          </a:xfrm>
          <a:prstGeom prst="rect">
            <a:avLst/>
          </a:prstGeom>
        </p:spPr>
        <p:txBody>
          <a:bodyPr/>
          <a:lstStyle>
            <a:lvl1pPr>
              <a:defRPr dirty="0" smtClean="0"/>
            </a:lvl1pPr>
          </a:lstStyle>
          <a:p>
            <a:pPr algn="ctr">
              <a:defRPr/>
            </a:pPr>
            <a:r>
              <a:rPr lang="de-DE" dirty="0"/>
              <a:t>20.04.2017</a:t>
            </a:r>
          </a:p>
        </p:txBody>
      </p:sp>
    </p:spTree>
    <p:extLst>
      <p:ext uri="{BB962C8B-B14F-4D97-AF65-F5344CB8AC3E}">
        <p14:creationId xmlns:p14="http://schemas.microsoft.com/office/powerpoint/2010/main" val="527032922"/>
      </p:ext>
    </p:extLst>
  </p:cSld>
  <p:clrMapOvr>
    <a:masterClrMapping/>
  </p:clrMapOvr>
  <p:transition spd="slow"/>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50520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p:nvPr>
        </p:nvSpPr>
        <p:spPr>
          <a:xfrm>
            <a:off x="271463" y="3469085"/>
            <a:ext cx="8605838"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71462" y="2258219"/>
            <a:ext cx="8605837" cy="1102519"/>
          </a:xfrm>
        </p:spPr>
        <p:txBody>
          <a:bodyPr lIns="360000" anchor="t"/>
          <a:lstStyle>
            <a:lvl1pPr>
              <a:lnSpc>
                <a:spcPct val="100000"/>
              </a:lnSpc>
              <a:defRPr sz="3400" smtClean="0"/>
            </a:lvl1pPr>
          </a:lstStyle>
          <a:p>
            <a:r>
              <a:rPr lang="de-DE" dirty="0"/>
              <a:t>Titelmasterformat durch Klicken bearbeiten</a:t>
            </a:r>
          </a:p>
        </p:txBody>
      </p:sp>
      <p:sp>
        <p:nvSpPr>
          <p:cNvPr id="8" name="Rectangle 13">
            <a:extLst>
              <a:ext uri="{FF2B5EF4-FFF2-40B4-BE49-F238E27FC236}">
                <a16:creationId xmlns:a16="http://schemas.microsoft.com/office/drawing/2014/main" id="{397A1E27-9502-46A3-BF4D-A575C94A52F2}"/>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9" name="Rectangle 2">
            <a:extLst>
              <a:ext uri="{FF2B5EF4-FFF2-40B4-BE49-F238E27FC236}">
                <a16:creationId xmlns:a16="http://schemas.microsoft.com/office/drawing/2014/main" id="{E9E95A73-378B-4D8B-BB65-D1C5F5DBBC3D}"/>
              </a:ext>
            </a:extLst>
          </p:cNvPr>
          <p:cNvSpPr txBox="1">
            <a:spLocks noChangeArrowheads="1"/>
          </p:cNvSpPr>
          <p:nvPr userDrawn="1"/>
        </p:nvSpPr>
        <p:spPr bwMode="auto">
          <a:xfrm>
            <a:off x="266701" y="107950"/>
            <a:ext cx="6472238" cy="396478"/>
          </a:xfrm>
          <a:prstGeom prst="rect">
            <a:avLst/>
          </a:prstGeom>
          <a:noFill/>
          <a:ln w="9525">
            <a:noFill/>
            <a:miter lim="800000"/>
            <a:headEnd/>
            <a:tailEnd/>
          </a:ln>
        </p:spPr>
        <p:txBody>
          <a:bodyPr vert="horz" wrap="square" lIns="360000" tIns="0" rIns="0" bIns="0" numCol="1" anchor="t" anchorCtr="0" compatLnSpc="1">
            <a:prstTxWarp prst="textNoShape">
              <a:avLst/>
            </a:prstTxWarp>
          </a:bodyPr>
          <a:lstStyle>
            <a:lvl1pPr marL="0" indent="0" algn="l" rtl="0" fontAlgn="base">
              <a:lnSpc>
                <a:spcPct val="102000"/>
              </a:lnSpc>
              <a:spcBef>
                <a:spcPts val="500"/>
              </a:spcBef>
              <a:spcAft>
                <a:spcPct val="0"/>
              </a:spcAft>
              <a:buClr>
                <a:srgbClr val="000000"/>
              </a:buClr>
              <a:buFont typeface="Arial" panose="020B0604020202020204" pitchFamily="34" charset="0"/>
              <a:buNone/>
              <a:defRPr sz="2000" b="1" smtClean="0">
                <a:solidFill>
                  <a:srgbClr val="0066CC"/>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a:lstStyle>
          <a:p>
            <a:pPr marL="0" indent="0" defTabSz="640080">
              <a:lnSpc>
                <a:spcPct val="100000"/>
              </a:lnSpc>
              <a:spcBef>
                <a:spcPts val="0"/>
              </a:spcBef>
            </a:pPr>
            <a:endParaRPr lang="de-DE" kern="0" dirty="0"/>
          </a:p>
        </p:txBody>
      </p:sp>
    </p:spTree>
    <p:extLst>
      <p:ext uri="{BB962C8B-B14F-4D97-AF65-F5344CB8AC3E}">
        <p14:creationId xmlns:p14="http://schemas.microsoft.com/office/powerpoint/2010/main" val="3688898636"/>
      </p:ext>
    </p:extLst>
  </p:cSld>
  <p:clrMapOvr>
    <a:masterClrMapping/>
  </p:clrMapOvr>
  <p:transition spd="slow"/>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elfolie">
    <p:spTree>
      <p:nvGrpSpPr>
        <p:cNvPr id="1" name=""/>
        <p:cNvGrpSpPr/>
        <p:nvPr/>
      </p:nvGrpSpPr>
      <p:grpSpPr>
        <a:xfrm>
          <a:off x="0" y="0"/>
          <a:ext cx="0" cy="0"/>
          <a:chOff x="0" y="0"/>
          <a:chExt cx="0" cy="0"/>
        </a:xfrm>
      </p:grpSpPr>
      <p:sp>
        <p:nvSpPr>
          <p:cNvPr id="10" name="Rectangle 13">
            <a:extLst>
              <a:ext uri="{FF2B5EF4-FFF2-40B4-BE49-F238E27FC236}">
                <a16:creationId xmlns:a16="http://schemas.microsoft.com/office/drawing/2014/main" id="{62C37DA0-2B82-42BC-B80C-4909DF2D1C44}"/>
              </a:ext>
            </a:extLst>
          </p:cNvPr>
          <p:cNvSpPr>
            <a:spLocks noChangeArrowheads="1"/>
          </p:cNvSpPr>
          <p:nvPr userDrawn="1"/>
        </p:nvSpPr>
        <p:spPr bwMode="auto">
          <a:xfrm>
            <a:off x="1" y="-28040"/>
            <a:ext cx="4572000" cy="51715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50520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hasCustomPrompt="1"/>
          </p:nvPr>
        </p:nvSpPr>
        <p:spPr>
          <a:xfrm>
            <a:off x="4572000" y="2077313"/>
            <a:ext cx="4198144" cy="960834"/>
          </a:xfrm>
        </p:spPr>
        <p:txBody>
          <a:bodyPr lIns="360000" anchor="ctr"/>
          <a:lstStyle>
            <a:lvl1pPr>
              <a:defRPr sz="3600" b="1" smtClean="0">
                <a:solidFill>
                  <a:srgbClr val="0066CC"/>
                </a:solidFill>
              </a:defRPr>
            </a:lvl1pPr>
          </a:lstStyle>
          <a:p>
            <a:r>
              <a:rPr lang="de-DE" dirty="0"/>
              <a:t>Formatvorlage des Untertitelmasters durch Klicken bearbeiten</a:t>
            </a:r>
          </a:p>
        </p:txBody>
      </p:sp>
      <p:sp>
        <p:nvSpPr>
          <p:cNvPr id="8" name="Rectangle 13">
            <a:extLst>
              <a:ext uri="{FF2B5EF4-FFF2-40B4-BE49-F238E27FC236}">
                <a16:creationId xmlns:a16="http://schemas.microsoft.com/office/drawing/2014/main" id="{397A1E27-9502-46A3-BF4D-A575C94A52F2}"/>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9" name="Rectangle 2">
            <a:extLst>
              <a:ext uri="{FF2B5EF4-FFF2-40B4-BE49-F238E27FC236}">
                <a16:creationId xmlns:a16="http://schemas.microsoft.com/office/drawing/2014/main" id="{E9E95A73-378B-4D8B-BB65-D1C5F5DBBC3D}"/>
              </a:ext>
            </a:extLst>
          </p:cNvPr>
          <p:cNvSpPr txBox="1">
            <a:spLocks noChangeArrowheads="1"/>
          </p:cNvSpPr>
          <p:nvPr userDrawn="1"/>
        </p:nvSpPr>
        <p:spPr bwMode="auto">
          <a:xfrm>
            <a:off x="266701" y="107950"/>
            <a:ext cx="6472238" cy="396478"/>
          </a:xfrm>
          <a:prstGeom prst="rect">
            <a:avLst/>
          </a:prstGeom>
          <a:noFill/>
          <a:ln w="9525">
            <a:noFill/>
            <a:miter lim="800000"/>
            <a:headEnd/>
            <a:tailEnd/>
          </a:ln>
        </p:spPr>
        <p:txBody>
          <a:bodyPr vert="horz" wrap="square" lIns="360000" tIns="0" rIns="0" bIns="0" numCol="1" anchor="t" anchorCtr="0" compatLnSpc="1">
            <a:prstTxWarp prst="textNoShape">
              <a:avLst/>
            </a:prstTxWarp>
          </a:bodyPr>
          <a:lstStyle>
            <a:lvl1pPr marL="0" indent="0" algn="l" rtl="0" fontAlgn="base">
              <a:lnSpc>
                <a:spcPct val="102000"/>
              </a:lnSpc>
              <a:spcBef>
                <a:spcPts val="500"/>
              </a:spcBef>
              <a:spcAft>
                <a:spcPct val="0"/>
              </a:spcAft>
              <a:buClr>
                <a:srgbClr val="000000"/>
              </a:buClr>
              <a:buFont typeface="Arial" panose="020B0604020202020204" pitchFamily="34" charset="0"/>
              <a:buNone/>
              <a:defRPr sz="2000" b="1" smtClean="0">
                <a:solidFill>
                  <a:srgbClr val="0066CC"/>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a:lstStyle>
          <a:p>
            <a:pPr marL="0" indent="0" defTabSz="640080">
              <a:lnSpc>
                <a:spcPct val="100000"/>
              </a:lnSpc>
              <a:spcBef>
                <a:spcPts val="0"/>
              </a:spcBef>
            </a:pPr>
            <a:endParaRPr lang="de-DE" kern="0" dirty="0"/>
          </a:p>
        </p:txBody>
      </p:sp>
      <p:sp>
        <p:nvSpPr>
          <p:cNvPr id="45060" name="Rectangle 5"/>
          <p:cNvSpPr>
            <a:spLocks noGrp="1" noChangeArrowheads="1"/>
          </p:cNvSpPr>
          <p:nvPr>
            <p:ph type="ctrTitle"/>
          </p:nvPr>
        </p:nvSpPr>
        <p:spPr>
          <a:xfrm>
            <a:off x="266700" y="-727233"/>
            <a:ext cx="3000376" cy="3863339"/>
          </a:xfrm>
        </p:spPr>
        <p:txBody>
          <a:bodyPr lIns="360000" anchor="t"/>
          <a:lstStyle>
            <a:lvl1pPr>
              <a:lnSpc>
                <a:spcPct val="100000"/>
              </a:lnSpc>
              <a:defRPr sz="43200" smtClean="0"/>
            </a:lvl1pPr>
          </a:lstStyle>
          <a:p>
            <a:endParaRPr lang="de-DE" dirty="0"/>
          </a:p>
        </p:txBody>
      </p:sp>
    </p:spTree>
    <p:extLst>
      <p:ext uri="{BB962C8B-B14F-4D97-AF65-F5344CB8AC3E}">
        <p14:creationId xmlns:p14="http://schemas.microsoft.com/office/powerpoint/2010/main" val="294333293"/>
      </p:ext>
    </p:extLst>
  </p:cSld>
  <p:clrMapOvr>
    <a:masterClrMapping/>
  </p:clrMapOvr>
  <p:transition spd="slow"/>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52044631-D074-4D34-935B-221AF18C15D5}"/>
              </a:ext>
            </a:extLst>
          </p:cNvPr>
          <p:cNvSpPr>
            <a:spLocks noGrp="1"/>
          </p:cNvSpPr>
          <p:nvPr>
            <p:ph sz="quarter" idx="12"/>
          </p:nvPr>
        </p:nvSpPr>
        <p:spPr>
          <a:xfrm>
            <a:off x="234951" y="736599"/>
            <a:ext cx="8677555"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9465218"/>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8B761BDD-A21A-49B3-8FFF-F7E8FDB86B5E}"/>
              </a:ext>
            </a:extLst>
          </p:cNvPr>
          <p:cNvSpPr>
            <a:spLocks noGrp="1"/>
          </p:cNvSpPr>
          <p:nvPr>
            <p:ph sz="quarter" idx="11"/>
          </p:nvPr>
        </p:nvSpPr>
        <p:spPr>
          <a:xfrm>
            <a:off x="4572000" y="736599"/>
            <a:ext cx="4337049"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
        <p:nvSpPr>
          <p:cNvPr id="6" name="Content Placeholder 4">
            <a:extLst>
              <a:ext uri="{FF2B5EF4-FFF2-40B4-BE49-F238E27FC236}">
                <a16:creationId xmlns:a16="http://schemas.microsoft.com/office/drawing/2014/main" id="{4BBCC7F9-AB44-4D21-868C-EFD01BAFA0C6}"/>
              </a:ext>
            </a:extLst>
          </p:cNvPr>
          <p:cNvSpPr>
            <a:spLocks noGrp="1"/>
          </p:cNvSpPr>
          <p:nvPr>
            <p:ph sz="quarter" idx="12"/>
          </p:nvPr>
        </p:nvSpPr>
        <p:spPr>
          <a:xfrm>
            <a:off x="234951" y="736599"/>
            <a:ext cx="4337049"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7605891"/>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8"/>
          <p:cNvSpPr>
            <a:spLocks noGrp="1" noChangeArrowheads="1"/>
          </p:cNvSpPr>
          <p:nvPr>
            <p:ph type="ftr" sz="quarter" idx="10"/>
          </p:nvPr>
        </p:nvSpPr>
        <p:spPr/>
        <p:txBody>
          <a:bodyPr/>
          <a:lstStyle>
            <a:lvl1pPr>
              <a:defRPr/>
            </a:lvl1pPr>
          </a:lstStyle>
          <a:p>
            <a:pPr>
              <a:defRPr/>
            </a:pPr>
            <a:r>
              <a:rPr lang="de-DE"/>
              <a:t>Titel, Datum</a:t>
            </a:r>
          </a:p>
        </p:txBody>
      </p:sp>
    </p:spTree>
    <p:extLst>
      <p:ext uri="{BB962C8B-B14F-4D97-AF65-F5344CB8AC3E}">
        <p14:creationId xmlns:p14="http://schemas.microsoft.com/office/powerpoint/2010/main" val="242277844"/>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69DEDA81-3249-4889-9725-A5CFBA824343}"/>
              </a:ext>
            </a:extLst>
          </p:cNvPr>
          <p:cNvSpPr>
            <a:spLocks noGrp="1"/>
          </p:cNvSpPr>
          <p:nvPr>
            <p:ph type="body" sz="quarter" idx="10"/>
          </p:nvPr>
        </p:nvSpPr>
        <p:spPr>
          <a:xfrm>
            <a:off x="234950" y="736599"/>
            <a:ext cx="8674100" cy="4238009"/>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69859899"/>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69DEDA81-3249-4889-9725-A5CFBA824343}"/>
              </a:ext>
            </a:extLst>
          </p:cNvPr>
          <p:cNvSpPr>
            <a:spLocks noGrp="1"/>
          </p:cNvSpPr>
          <p:nvPr>
            <p:ph type="body" sz="quarter" idx="10"/>
          </p:nvPr>
        </p:nvSpPr>
        <p:spPr>
          <a:xfrm>
            <a:off x="234951" y="736599"/>
            <a:ext cx="4337050" cy="4238009"/>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
        <p:nvSpPr>
          <p:cNvPr id="5" name="Content Placeholder 4">
            <a:extLst>
              <a:ext uri="{FF2B5EF4-FFF2-40B4-BE49-F238E27FC236}">
                <a16:creationId xmlns:a16="http://schemas.microsoft.com/office/drawing/2014/main" id="{8B761BDD-A21A-49B3-8FFF-F7E8FDB86B5E}"/>
              </a:ext>
            </a:extLst>
          </p:cNvPr>
          <p:cNvSpPr>
            <a:spLocks noGrp="1"/>
          </p:cNvSpPr>
          <p:nvPr>
            <p:ph sz="quarter" idx="11"/>
          </p:nvPr>
        </p:nvSpPr>
        <p:spPr>
          <a:xfrm>
            <a:off x="4572000" y="736599"/>
            <a:ext cx="4337049"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21456384"/>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8"/>
          <p:cNvSpPr>
            <a:spLocks noGrp="1" noChangeArrowheads="1"/>
          </p:cNvSpPr>
          <p:nvPr>
            <p:ph type="ftr" sz="quarter" idx="10"/>
          </p:nvPr>
        </p:nvSpPr>
        <p:spPr/>
        <p:txBody>
          <a:bodyPr/>
          <a:lstStyle>
            <a:lvl1pPr>
              <a:defRPr/>
            </a:lvl1pPr>
          </a:lstStyle>
          <a:p>
            <a:pPr>
              <a:defRPr/>
            </a:pPr>
            <a:r>
              <a:rPr lang="de-DE"/>
              <a:t>Titel, Datum</a:t>
            </a:r>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260350" y="215900"/>
            <a:ext cx="4321175" cy="454025"/>
          </a:xfrm>
          <a:prstGeom prst="rect">
            <a:avLst/>
          </a:prstGeom>
          <a:noFill/>
          <a:ln w="9525">
            <a:noFill/>
            <a:miter lim="800000"/>
            <a:headEnd/>
            <a:tailEnd/>
          </a:ln>
          <a:effectLst/>
        </p:spPr>
        <p:txBody>
          <a:bodyPr lIns="0" tIns="0" rIns="0" bIns="0">
            <a:spAutoFit/>
          </a:bodyPr>
          <a:lstStyle/>
          <a:p>
            <a:pPr eaLnBrk="0" hangingPunct="0">
              <a:lnSpc>
                <a:spcPct val="65000"/>
              </a:lnSpc>
              <a:spcBef>
                <a:spcPct val="50000"/>
              </a:spcBef>
              <a:defRPr/>
            </a:pPr>
            <a:r>
              <a:rPr lang="de-DE" sz="1000" b="1" dirty="0">
                <a:solidFill>
                  <a:srgbClr val="5F5F5F"/>
                </a:solidFill>
              </a:rPr>
              <a:t>Dr. Christoph Nguyen </a:t>
            </a:r>
          </a:p>
          <a:p>
            <a:pPr eaLnBrk="0" hangingPunct="0">
              <a:lnSpc>
                <a:spcPct val="65000"/>
              </a:lnSpc>
              <a:spcBef>
                <a:spcPct val="50000"/>
              </a:spcBef>
              <a:defRPr/>
            </a:pPr>
            <a:r>
              <a:rPr lang="de-DE" sz="1000" b="1" dirty="0">
                <a:solidFill>
                  <a:srgbClr val="5F5F5F"/>
                </a:solidFill>
              </a:rPr>
              <a:t>Otto-Suhr-Institut für Politikwissenschaft</a:t>
            </a:r>
          </a:p>
          <a:p>
            <a:pPr eaLnBrk="0" hangingPunct="0">
              <a:lnSpc>
                <a:spcPct val="65000"/>
              </a:lnSpc>
              <a:spcBef>
                <a:spcPct val="50000"/>
              </a:spcBef>
              <a:defRPr/>
            </a:pPr>
            <a:r>
              <a:rPr lang="de-DE" sz="1000" b="1" dirty="0">
                <a:solidFill>
                  <a:srgbClr val="5F5F5F"/>
                </a:solidFill>
              </a:rPr>
              <a:t>Arbeitsstelle Politisches System Deutschlands</a:t>
            </a:r>
          </a:p>
        </p:txBody>
      </p:sp>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4999038"/>
            <a:ext cx="9144000" cy="144462"/>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p:nvPr>
        </p:nvSpPr>
        <p:spPr>
          <a:xfrm>
            <a:off x="2409826" y="3462338"/>
            <a:ext cx="6467475"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409825" y="1934766"/>
            <a:ext cx="6477000" cy="1102519"/>
          </a:xfrm>
        </p:spPr>
        <p:txBody>
          <a:bodyPr lIns="360000" anchor="t"/>
          <a:lstStyle>
            <a:lvl1pPr>
              <a:lnSpc>
                <a:spcPct val="100000"/>
              </a:lnSpc>
              <a:defRPr sz="3400" smtClean="0"/>
            </a:lvl1pPr>
          </a:lstStyle>
          <a:p>
            <a:r>
              <a:rPr lang="de-DE" dirty="0"/>
              <a:t>Titelmasterformat durch Klicken bearbeiten</a:t>
            </a:r>
          </a:p>
        </p:txBody>
      </p:sp>
      <p:sp>
        <p:nvSpPr>
          <p:cNvPr id="7" name="Rectangle 8"/>
          <p:cNvSpPr>
            <a:spLocks noGrp="1" noChangeArrowheads="1"/>
          </p:cNvSpPr>
          <p:nvPr>
            <p:ph type="ftr" sz="quarter" idx="10"/>
          </p:nvPr>
        </p:nvSpPr>
        <p:spPr>
          <a:xfrm>
            <a:off x="3124200" y="4684713"/>
            <a:ext cx="2895600" cy="357187"/>
          </a:xfrm>
          <a:prstGeom prst="rect">
            <a:avLst/>
          </a:prstGeom>
        </p:spPr>
        <p:txBody>
          <a:bodyPr/>
          <a:lstStyle>
            <a:lvl1pPr>
              <a:defRPr dirty="0" smtClean="0"/>
            </a:lvl1pPr>
          </a:lstStyle>
          <a:p>
            <a:pPr algn="ctr">
              <a:defRPr/>
            </a:pPr>
            <a:r>
              <a:rPr lang="de-DE" dirty="0"/>
              <a:t>20.04.2017</a:t>
            </a:r>
          </a:p>
        </p:txBody>
      </p:sp>
    </p:spTree>
    <p:extLst>
      <p:ext uri="{BB962C8B-B14F-4D97-AF65-F5344CB8AC3E}">
        <p14:creationId xmlns:p14="http://schemas.microsoft.com/office/powerpoint/2010/main" val="3314931823"/>
      </p:ext>
    </p:extLst>
  </p:cSld>
  <p:clrMapOvr>
    <a:masterClrMapping/>
  </p:clrMapOvr>
  <p:transition spd="slow"/>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50520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p:nvPr>
        </p:nvSpPr>
        <p:spPr>
          <a:xfrm>
            <a:off x="271463" y="3469085"/>
            <a:ext cx="8605838"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71462" y="2258219"/>
            <a:ext cx="8605837" cy="1102519"/>
          </a:xfrm>
        </p:spPr>
        <p:txBody>
          <a:bodyPr lIns="360000" anchor="t"/>
          <a:lstStyle>
            <a:lvl1pPr>
              <a:lnSpc>
                <a:spcPct val="100000"/>
              </a:lnSpc>
              <a:defRPr sz="3400" smtClean="0"/>
            </a:lvl1pPr>
          </a:lstStyle>
          <a:p>
            <a:r>
              <a:rPr lang="de-DE" dirty="0"/>
              <a:t>Titelmasterformat durch Klicken bearbeiten</a:t>
            </a:r>
          </a:p>
        </p:txBody>
      </p:sp>
      <p:sp>
        <p:nvSpPr>
          <p:cNvPr id="8" name="Rectangle 13">
            <a:extLst>
              <a:ext uri="{FF2B5EF4-FFF2-40B4-BE49-F238E27FC236}">
                <a16:creationId xmlns:a16="http://schemas.microsoft.com/office/drawing/2014/main" id="{397A1E27-9502-46A3-BF4D-A575C94A52F2}"/>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9" name="Rectangle 2">
            <a:extLst>
              <a:ext uri="{FF2B5EF4-FFF2-40B4-BE49-F238E27FC236}">
                <a16:creationId xmlns:a16="http://schemas.microsoft.com/office/drawing/2014/main" id="{E9E95A73-378B-4D8B-BB65-D1C5F5DBBC3D}"/>
              </a:ext>
            </a:extLst>
          </p:cNvPr>
          <p:cNvSpPr txBox="1">
            <a:spLocks noChangeArrowheads="1"/>
          </p:cNvSpPr>
          <p:nvPr userDrawn="1"/>
        </p:nvSpPr>
        <p:spPr bwMode="auto">
          <a:xfrm>
            <a:off x="266701" y="107950"/>
            <a:ext cx="6472238" cy="396478"/>
          </a:xfrm>
          <a:prstGeom prst="rect">
            <a:avLst/>
          </a:prstGeom>
          <a:noFill/>
          <a:ln w="9525">
            <a:noFill/>
            <a:miter lim="800000"/>
            <a:headEnd/>
            <a:tailEnd/>
          </a:ln>
        </p:spPr>
        <p:txBody>
          <a:bodyPr vert="horz" wrap="square" lIns="360000" tIns="0" rIns="0" bIns="0" numCol="1" anchor="t" anchorCtr="0" compatLnSpc="1">
            <a:prstTxWarp prst="textNoShape">
              <a:avLst/>
            </a:prstTxWarp>
          </a:bodyPr>
          <a:lstStyle>
            <a:lvl1pPr marL="0" indent="0" algn="l" rtl="0" fontAlgn="base">
              <a:lnSpc>
                <a:spcPct val="102000"/>
              </a:lnSpc>
              <a:spcBef>
                <a:spcPts val="500"/>
              </a:spcBef>
              <a:spcAft>
                <a:spcPct val="0"/>
              </a:spcAft>
              <a:buClr>
                <a:srgbClr val="000000"/>
              </a:buClr>
              <a:buFont typeface="Arial" panose="020B0604020202020204" pitchFamily="34" charset="0"/>
              <a:buNone/>
              <a:defRPr sz="2000" b="1" smtClean="0">
                <a:solidFill>
                  <a:srgbClr val="0066CC"/>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a:lstStyle>
          <a:p>
            <a:pPr marL="0" indent="0" defTabSz="640080">
              <a:lnSpc>
                <a:spcPct val="100000"/>
              </a:lnSpc>
              <a:spcBef>
                <a:spcPts val="0"/>
              </a:spcBef>
            </a:pPr>
            <a:endParaRPr lang="de-DE" kern="0" dirty="0"/>
          </a:p>
        </p:txBody>
      </p:sp>
    </p:spTree>
    <p:extLst>
      <p:ext uri="{BB962C8B-B14F-4D97-AF65-F5344CB8AC3E}">
        <p14:creationId xmlns:p14="http://schemas.microsoft.com/office/powerpoint/2010/main" val="1686505147"/>
      </p:ext>
    </p:extLst>
  </p:cSld>
  <p:clrMapOvr>
    <a:masterClrMapping/>
  </p:clrMapOvr>
  <p:transition spd="slow"/>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Titelfolie">
    <p:spTree>
      <p:nvGrpSpPr>
        <p:cNvPr id="1" name=""/>
        <p:cNvGrpSpPr/>
        <p:nvPr/>
      </p:nvGrpSpPr>
      <p:grpSpPr>
        <a:xfrm>
          <a:off x="0" y="0"/>
          <a:ext cx="0" cy="0"/>
          <a:chOff x="0" y="0"/>
          <a:chExt cx="0" cy="0"/>
        </a:xfrm>
      </p:grpSpPr>
      <p:sp>
        <p:nvSpPr>
          <p:cNvPr id="10" name="Rectangle 13">
            <a:extLst>
              <a:ext uri="{FF2B5EF4-FFF2-40B4-BE49-F238E27FC236}">
                <a16:creationId xmlns:a16="http://schemas.microsoft.com/office/drawing/2014/main" id="{62C37DA0-2B82-42BC-B80C-4909DF2D1C44}"/>
              </a:ext>
            </a:extLst>
          </p:cNvPr>
          <p:cNvSpPr>
            <a:spLocks noChangeArrowheads="1"/>
          </p:cNvSpPr>
          <p:nvPr userDrawn="1"/>
        </p:nvSpPr>
        <p:spPr bwMode="auto">
          <a:xfrm>
            <a:off x="1" y="-28040"/>
            <a:ext cx="4572000" cy="51715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50520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hasCustomPrompt="1"/>
          </p:nvPr>
        </p:nvSpPr>
        <p:spPr>
          <a:xfrm>
            <a:off x="4572000" y="2077313"/>
            <a:ext cx="4198144" cy="960834"/>
          </a:xfrm>
        </p:spPr>
        <p:txBody>
          <a:bodyPr lIns="360000" anchor="ctr"/>
          <a:lstStyle>
            <a:lvl1pPr>
              <a:defRPr sz="3600" b="1" smtClean="0">
                <a:solidFill>
                  <a:srgbClr val="0066CC"/>
                </a:solidFill>
              </a:defRPr>
            </a:lvl1pPr>
          </a:lstStyle>
          <a:p>
            <a:r>
              <a:rPr lang="de-DE" dirty="0"/>
              <a:t>Formatvorlage des Untertitelmasters durch Klicken bearbeiten</a:t>
            </a:r>
          </a:p>
        </p:txBody>
      </p:sp>
      <p:sp>
        <p:nvSpPr>
          <p:cNvPr id="8" name="Rectangle 13">
            <a:extLst>
              <a:ext uri="{FF2B5EF4-FFF2-40B4-BE49-F238E27FC236}">
                <a16:creationId xmlns:a16="http://schemas.microsoft.com/office/drawing/2014/main" id="{397A1E27-9502-46A3-BF4D-A575C94A52F2}"/>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9" name="Rectangle 2">
            <a:extLst>
              <a:ext uri="{FF2B5EF4-FFF2-40B4-BE49-F238E27FC236}">
                <a16:creationId xmlns:a16="http://schemas.microsoft.com/office/drawing/2014/main" id="{E9E95A73-378B-4D8B-BB65-D1C5F5DBBC3D}"/>
              </a:ext>
            </a:extLst>
          </p:cNvPr>
          <p:cNvSpPr txBox="1">
            <a:spLocks noChangeArrowheads="1"/>
          </p:cNvSpPr>
          <p:nvPr userDrawn="1"/>
        </p:nvSpPr>
        <p:spPr bwMode="auto">
          <a:xfrm>
            <a:off x="266701" y="107950"/>
            <a:ext cx="6472238" cy="396478"/>
          </a:xfrm>
          <a:prstGeom prst="rect">
            <a:avLst/>
          </a:prstGeom>
          <a:noFill/>
          <a:ln w="9525">
            <a:noFill/>
            <a:miter lim="800000"/>
            <a:headEnd/>
            <a:tailEnd/>
          </a:ln>
        </p:spPr>
        <p:txBody>
          <a:bodyPr vert="horz" wrap="square" lIns="360000" tIns="0" rIns="0" bIns="0" numCol="1" anchor="t" anchorCtr="0" compatLnSpc="1">
            <a:prstTxWarp prst="textNoShape">
              <a:avLst/>
            </a:prstTxWarp>
          </a:bodyPr>
          <a:lstStyle>
            <a:lvl1pPr marL="0" indent="0" algn="l" rtl="0" fontAlgn="base">
              <a:lnSpc>
                <a:spcPct val="102000"/>
              </a:lnSpc>
              <a:spcBef>
                <a:spcPts val="500"/>
              </a:spcBef>
              <a:spcAft>
                <a:spcPct val="0"/>
              </a:spcAft>
              <a:buClr>
                <a:srgbClr val="000000"/>
              </a:buClr>
              <a:buFont typeface="Arial" panose="020B0604020202020204" pitchFamily="34" charset="0"/>
              <a:buNone/>
              <a:defRPr sz="2000" b="1" smtClean="0">
                <a:solidFill>
                  <a:srgbClr val="0066CC"/>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a:lstStyle>
          <a:p>
            <a:pPr marL="0" indent="0" defTabSz="640080">
              <a:lnSpc>
                <a:spcPct val="100000"/>
              </a:lnSpc>
              <a:spcBef>
                <a:spcPts val="0"/>
              </a:spcBef>
            </a:pPr>
            <a:endParaRPr lang="de-DE" kern="0" dirty="0"/>
          </a:p>
        </p:txBody>
      </p:sp>
      <p:sp>
        <p:nvSpPr>
          <p:cNvPr id="45060" name="Rectangle 5"/>
          <p:cNvSpPr>
            <a:spLocks noGrp="1" noChangeArrowheads="1"/>
          </p:cNvSpPr>
          <p:nvPr>
            <p:ph type="ctrTitle"/>
          </p:nvPr>
        </p:nvSpPr>
        <p:spPr>
          <a:xfrm>
            <a:off x="266700" y="-727233"/>
            <a:ext cx="3000376" cy="3863339"/>
          </a:xfrm>
        </p:spPr>
        <p:txBody>
          <a:bodyPr lIns="360000" anchor="t"/>
          <a:lstStyle>
            <a:lvl1pPr>
              <a:lnSpc>
                <a:spcPct val="100000"/>
              </a:lnSpc>
              <a:defRPr sz="43200" smtClean="0"/>
            </a:lvl1pPr>
          </a:lstStyle>
          <a:p>
            <a:endParaRPr lang="de-DE" dirty="0"/>
          </a:p>
        </p:txBody>
      </p:sp>
    </p:spTree>
    <p:extLst>
      <p:ext uri="{BB962C8B-B14F-4D97-AF65-F5344CB8AC3E}">
        <p14:creationId xmlns:p14="http://schemas.microsoft.com/office/powerpoint/2010/main" val="751339519"/>
      </p:ext>
    </p:extLst>
  </p:cSld>
  <p:clrMapOvr>
    <a:masterClrMapping/>
  </p:clrMapOvr>
  <p:transition spd="slow"/>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52044631-D074-4D34-935B-221AF18C15D5}"/>
              </a:ext>
            </a:extLst>
          </p:cNvPr>
          <p:cNvSpPr>
            <a:spLocks noGrp="1"/>
          </p:cNvSpPr>
          <p:nvPr>
            <p:ph sz="quarter" idx="12"/>
          </p:nvPr>
        </p:nvSpPr>
        <p:spPr>
          <a:xfrm>
            <a:off x="234951" y="736599"/>
            <a:ext cx="8677555"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18500342"/>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8B761BDD-A21A-49B3-8FFF-F7E8FDB86B5E}"/>
              </a:ext>
            </a:extLst>
          </p:cNvPr>
          <p:cNvSpPr>
            <a:spLocks noGrp="1"/>
          </p:cNvSpPr>
          <p:nvPr>
            <p:ph sz="quarter" idx="11"/>
          </p:nvPr>
        </p:nvSpPr>
        <p:spPr>
          <a:xfrm>
            <a:off x="4572000" y="736599"/>
            <a:ext cx="4337049"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
        <p:nvSpPr>
          <p:cNvPr id="6" name="Content Placeholder 4">
            <a:extLst>
              <a:ext uri="{FF2B5EF4-FFF2-40B4-BE49-F238E27FC236}">
                <a16:creationId xmlns:a16="http://schemas.microsoft.com/office/drawing/2014/main" id="{4BBCC7F9-AB44-4D21-868C-EFD01BAFA0C6}"/>
              </a:ext>
            </a:extLst>
          </p:cNvPr>
          <p:cNvSpPr>
            <a:spLocks noGrp="1"/>
          </p:cNvSpPr>
          <p:nvPr>
            <p:ph sz="quarter" idx="12"/>
          </p:nvPr>
        </p:nvSpPr>
        <p:spPr>
          <a:xfrm>
            <a:off x="234951" y="736599"/>
            <a:ext cx="4337049"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529515"/>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5" y="33361"/>
            <a:ext cx="8642350" cy="626002"/>
          </a:xfrm>
        </p:spPr>
        <p:txBody>
          <a:bodyPr/>
          <a:lstStyle>
            <a:lvl1pPr>
              <a:defRPr sz="3200" u="none">
                <a:solidFill>
                  <a:srgbClr val="000000"/>
                </a:solidFill>
                <a:latin typeface="NexusSansPro-Bold" panose="020B0804030101020102" pitchFamily="34" charset="0"/>
                <a:cs typeface="NexusSansPro-Bold" panose="020B0804030101020102" pitchFamily="34" charset="0"/>
              </a:defRPr>
            </a:lvl1pPr>
          </a:lstStyle>
          <a:p>
            <a:r>
              <a:rPr lang="en-US" dirty="0"/>
              <a:t>Click to edit Master title style</a:t>
            </a:r>
            <a:endParaRPr lang="de-DE" dirty="0"/>
          </a:p>
        </p:txBody>
      </p:sp>
      <p:sp>
        <p:nvSpPr>
          <p:cNvPr id="3" name="Inhaltsplatzhalter 2"/>
          <p:cNvSpPr>
            <a:spLocks noGrp="1"/>
          </p:cNvSpPr>
          <p:nvPr>
            <p:ph idx="1"/>
          </p:nvPr>
        </p:nvSpPr>
        <p:spPr>
          <a:xfrm>
            <a:off x="250825" y="659363"/>
            <a:ext cx="4321175" cy="4304523"/>
          </a:xfrm>
        </p:spPr>
        <p:txBody>
          <a:bodyPr/>
          <a:lstStyle>
            <a:lvl1pPr>
              <a:defRPr sz="2800" b="0">
                <a:solidFill>
                  <a:srgbClr val="003366"/>
                </a:solidFill>
                <a:latin typeface="NexusSansPro" panose="020B0504030101020102" pitchFamily="34" charset="0"/>
                <a:cs typeface="NexusSansPro" panose="020B0504030101020102" pitchFamily="34" charset="0"/>
              </a:defRPr>
            </a:lvl1pPr>
            <a:lvl2pPr>
              <a:defRPr>
                <a:solidFill>
                  <a:srgbClr val="0066CC"/>
                </a:solidFill>
                <a:latin typeface="NexusSansPro" panose="020B0504030101020102" pitchFamily="34" charset="0"/>
                <a:cs typeface="NexusSansPro" panose="020B0504030101020102" pitchFamily="34" charset="0"/>
              </a:defRPr>
            </a:lvl2pPr>
            <a:lvl3pPr>
              <a:defRPr>
                <a:solidFill>
                  <a:schemeClr val="bg2">
                    <a:lumMod val="60000"/>
                    <a:lumOff val="40000"/>
                  </a:schemeClr>
                </a:solidFill>
                <a:latin typeface="NexusSansPro" panose="020B0504030101020102" pitchFamily="34" charset="0"/>
                <a:cs typeface="NexusSansPro" panose="020B0504030101020102" pitchFamily="34" charset="0"/>
              </a:defRPr>
            </a:lvl3pPr>
            <a:lvl4pPr>
              <a:defRPr>
                <a:latin typeface="NexusSansPro" panose="020B0504030101020102" pitchFamily="34" charset="0"/>
                <a:cs typeface="NexusSansPro" panose="020B0504030101020102" pitchFamily="34" charset="0"/>
              </a:defRPr>
            </a:lvl4pPr>
            <a:lvl5pPr>
              <a:defRPr>
                <a:latin typeface="NexusSansPro" panose="020B0504030101020102" pitchFamily="34" charset="0"/>
                <a:cs typeface="NexusSansPro" panose="020B0504030101020102"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4" name="Inhaltsplatzhalter 2">
            <a:extLst>
              <a:ext uri="{FF2B5EF4-FFF2-40B4-BE49-F238E27FC236}">
                <a16:creationId xmlns:a16="http://schemas.microsoft.com/office/drawing/2014/main" id="{AF9BBB9C-FAFF-4292-95CB-13D4959180F2}"/>
              </a:ext>
            </a:extLst>
          </p:cNvPr>
          <p:cNvSpPr>
            <a:spLocks noGrp="1"/>
          </p:cNvSpPr>
          <p:nvPr>
            <p:ph idx="10"/>
          </p:nvPr>
        </p:nvSpPr>
        <p:spPr>
          <a:xfrm>
            <a:off x="4572000" y="659363"/>
            <a:ext cx="4321175" cy="4304523"/>
          </a:xfrm>
        </p:spPr>
        <p:txBody>
          <a:bodyPr/>
          <a:lstStyle>
            <a:lvl1pPr>
              <a:defRPr sz="2800" b="0">
                <a:solidFill>
                  <a:srgbClr val="003366"/>
                </a:solidFill>
                <a:latin typeface="NexusSansPro" panose="020B0504030101020102" pitchFamily="34" charset="0"/>
                <a:cs typeface="NexusSansPro" panose="020B0504030101020102" pitchFamily="34" charset="0"/>
              </a:defRPr>
            </a:lvl1pPr>
            <a:lvl2pPr>
              <a:defRPr>
                <a:solidFill>
                  <a:srgbClr val="0066CC"/>
                </a:solidFill>
                <a:latin typeface="NexusSansPro" panose="020B0504030101020102" pitchFamily="34" charset="0"/>
                <a:cs typeface="NexusSansPro" panose="020B0504030101020102" pitchFamily="34" charset="0"/>
              </a:defRPr>
            </a:lvl2pPr>
            <a:lvl3pPr>
              <a:defRPr>
                <a:solidFill>
                  <a:schemeClr val="bg2">
                    <a:lumMod val="60000"/>
                    <a:lumOff val="40000"/>
                  </a:schemeClr>
                </a:solidFill>
                <a:latin typeface="NexusSansPro" panose="020B0504030101020102" pitchFamily="34" charset="0"/>
                <a:cs typeface="NexusSansPro" panose="020B0504030101020102" pitchFamily="34" charset="0"/>
              </a:defRPr>
            </a:lvl3pPr>
            <a:lvl4pPr>
              <a:defRPr>
                <a:latin typeface="NexusSansPro" panose="020B0504030101020102" pitchFamily="34" charset="0"/>
                <a:cs typeface="NexusSansPro" panose="020B0504030101020102" pitchFamily="34" charset="0"/>
              </a:defRPr>
            </a:lvl4pPr>
            <a:lvl5pPr>
              <a:defRPr>
                <a:latin typeface="NexusSansPro" panose="020B0504030101020102" pitchFamily="34" charset="0"/>
                <a:cs typeface="NexusSansPro" panose="020B0504030101020102"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91229737"/>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3305176"/>
            <a:ext cx="7772400" cy="1021556"/>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8"/>
          <p:cNvSpPr>
            <a:spLocks noGrp="1" noChangeArrowheads="1"/>
          </p:cNvSpPr>
          <p:nvPr>
            <p:ph type="ftr" sz="quarter" idx="10"/>
          </p:nvPr>
        </p:nvSpPr>
        <p:spPr/>
        <p:txBody>
          <a:bodyPr/>
          <a:lstStyle>
            <a:lvl1pPr>
              <a:defRPr/>
            </a:lvl1pPr>
          </a:lstStyle>
          <a:p>
            <a:pPr>
              <a:defRPr/>
            </a:pPr>
            <a:r>
              <a:rPr lang="de-DE"/>
              <a:t>Titel, Datum</a:t>
            </a: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250826" y="1356122"/>
            <a:ext cx="4244975" cy="3381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1" y="1356122"/>
            <a:ext cx="4244975" cy="3381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8"/>
          <p:cNvSpPr>
            <a:spLocks noGrp="1" noChangeArrowheads="1"/>
          </p:cNvSpPr>
          <p:nvPr>
            <p:ph type="ftr" sz="quarter" idx="10"/>
          </p:nvPr>
        </p:nvSpPr>
        <p:spPr/>
        <p:txBody>
          <a:bodyPr/>
          <a:lstStyle>
            <a:lvl1pPr>
              <a:defRPr/>
            </a:lvl1pPr>
          </a:lstStyle>
          <a:p>
            <a:pPr>
              <a:defRPr/>
            </a:pPr>
            <a:r>
              <a:rPr lang="de-DE"/>
              <a:t>Titel, Datum</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05979"/>
            <a:ext cx="8229600" cy="85725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8"/>
          <p:cNvSpPr>
            <a:spLocks noGrp="1" noChangeArrowheads="1"/>
          </p:cNvSpPr>
          <p:nvPr>
            <p:ph type="ftr" sz="quarter" idx="10"/>
          </p:nvPr>
        </p:nvSpPr>
        <p:spPr/>
        <p:txBody>
          <a:bodyPr/>
          <a:lstStyle>
            <a:lvl1pPr>
              <a:defRPr/>
            </a:lvl1pPr>
          </a:lstStyle>
          <a:p>
            <a:pPr>
              <a:defRPr/>
            </a:pPr>
            <a:r>
              <a:rPr lang="de-DE"/>
              <a:t>Titel, Datum</a:t>
            </a:r>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8"/>
          <p:cNvSpPr>
            <a:spLocks noGrp="1" noChangeArrowheads="1"/>
          </p:cNvSpPr>
          <p:nvPr>
            <p:ph type="ftr" sz="quarter" idx="10"/>
          </p:nvPr>
        </p:nvSpPr>
        <p:spPr/>
        <p:txBody>
          <a:bodyPr/>
          <a:lstStyle>
            <a:lvl1pPr>
              <a:defRPr/>
            </a:lvl1pPr>
          </a:lstStyle>
          <a:p>
            <a:pPr>
              <a:defRPr/>
            </a:pPr>
            <a:r>
              <a:rPr lang="de-DE"/>
              <a:t>Titel, Datum</a:t>
            </a: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p:txBody>
          <a:bodyPr/>
          <a:lstStyle>
            <a:lvl1pPr>
              <a:defRPr/>
            </a:lvl1pPr>
          </a:lstStyle>
          <a:p>
            <a:pPr>
              <a:defRPr/>
            </a:pPr>
            <a:r>
              <a:rPr lang="de-DE"/>
              <a:t>Titel, Datum</a:t>
            </a: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1" y="204787"/>
            <a:ext cx="3008313" cy="871538"/>
          </a:xfrm>
        </p:spPr>
        <p:txBody>
          <a:bodyPr/>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8"/>
          <p:cNvSpPr>
            <a:spLocks noGrp="1" noChangeArrowheads="1"/>
          </p:cNvSpPr>
          <p:nvPr>
            <p:ph type="ftr" sz="quarter" idx="10"/>
          </p:nvPr>
        </p:nvSpPr>
        <p:spPr/>
        <p:txBody>
          <a:bodyPr/>
          <a:lstStyle>
            <a:lvl1pPr>
              <a:defRPr/>
            </a:lvl1pPr>
          </a:lstStyle>
          <a:p>
            <a:pPr>
              <a:defRPr/>
            </a:pPr>
            <a:r>
              <a:rPr lang="de-DE"/>
              <a:t>Titel, Datum</a:t>
            </a: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3600450"/>
            <a:ext cx="5486400" cy="425054"/>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4" name="Textplatzhalt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8"/>
          <p:cNvSpPr>
            <a:spLocks noGrp="1" noChangeArrowheads="1"/>
          </p:cNvSpPr>
          <p:nvPr>
            <p:ph type="ftr" sz="quarter" idx="10"/>
          </p:nvPr>
        </p:nvSpPr>
        <p:spPr/>
        <p:txBody>
          <a:bodyPr/>
          <a:lstStyle>
            <a:lvl1pPr>
              <a:defRPr/>
            </a:lvl1pPr>
          </a:lstStyle>
          <a:p>
            <a:pPr>
              <a:defRPr/>
            </a:pPr>
            <a:r>
              <a:rPr lang="de-DE"/>
              <a:t>Titel, Datum</a:t>
            </a: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3"/>
          <p:cNvSpPr>
            <a:spLocks noChangeArrowheads="1"/>
          </p:cNvSpPr>
          <p:nvPr/>
        </p:nvSpPr>
        <p:spPr bwMode="auto">
          <a:xfrm>
            <a:off x="0" y="4999038"/>
            <a:ext cx="9144000" cy="144462"/>
          </a:xfrm>
          <a:prstGeom prst="rect">
            <a:avLst/>
          </a:prstGeom>
          <a:solidFill>
            <a:schemeClr val="accent1"/>
          </a:solidFill>
          <a:ln w="9525">
            <a:noFill/>
            <a:miter lim="800000"/>
            <a:headEnd/>
            <a:tailEnd/>
          </a:ln>
        </p:spPr>
        <p:txBody>
          <a:bodyPr wrap="none" anchor="ctr"/>
          <a:lstStyle/>
          <a:p>
            <a:pPr eaLnBrk="0" hangingPunct="0">
              <a:defRPr/>
            </a:pPr>
            <a:endParaRPr lang="de-DE">
              <a:latin typeface="Verdana" pitchFamily="34" charset="0"/>
              <a:cs typeface="+mn-cs"/>
            </a:endParaRPr>
          </a:p>
        </p:txBody>
      </p:sp>
      <p:sp>
        <p:nvSpPr>
          <p:cNvPr id="38915" name="Rectangle 2"/>
          <p:cNvSpPr>
            <a:spLocks noGrp="1" noChangeArrowheads="1"/>
          </p:cNvSpPr>
          <p:nvPr>
            <p:ph type="body" idx="1"/>
          </p:nvPr>
        </p:nvSpPr>
        <p:spPr bwMode="auto">
          <a:xfrm>
            <a:off x="250825" y="1214438"/>
            <a:ext cx="8642350" cy="36464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8916" name="Rectangle 5"/>
          <p:cNvSpPr>
            <a:spLocks noGrp="1" noChangeArrowheads="1"/>
          </p:cNvSpPr>
          <p:nvPr>
            <p:ph type="title"/>
          </p:nvPr>
        </p:nvSpPr>
        <p:spPr bwMode="auto">
          <a:xfrm>
            <a:off x="250825" y="709613"/>
            <a:ext cx="8642350" cy="32226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27688" name="Rectangle 8"/>
          <p:cNvSpPr>
            <a:spLocks noGrp="1" noChangeArrowheads="1"/>
          </p:cNvSpPr>
          <p:nvPr>
            <p:ph type="ftr" sz="quarter" idx="3"/>
          </p:nvPr>
        </p:nvSpPr>
        <p:spPr bwMode="auto">
          <a:xfrm>
            <a:off x="250825" y="4972050"/>
            <a:ext cx="5976938" cy="17145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defRPr sz="1000" b="0" dirty="0" smtClean="0">
                <a:solidFill>
                  <a:srgbClr val="5F5F5F"/>
                </a:solidFill>
                <a:cs typeface="+mn-cs"/>
              </a:defRPr>
            </a:lvl1pPr>
          </a:lstStyle>
          <a:p>
            <a:pPr>
              <a:defRPr/>
            </a:pPr>
            <a:r>
              <a:rPr lang="de-DE"/>
              <a:t>Titel, Datum, …</a:t>
            </a:r>
          </a:p>
        </p:txBody>
      </p:sp>
      <p:pic>
        <p:nvPicPr>
          <p:cNvPr id="38918" name="Picture 24" descr="Logo_RGB_300dpi"/>
          <p:cNvPicPr>
            <a:picLocks noChangeAspect="1" noChangeArrowheads="1"/>
          </p:cNvPicPr>
          <p:nvPr/>
        </p:nvPicPr>
        <p:blipFill>
          <a:blip r:embed="rId13" cstate="print"/>
          <a:srcRect/>
          <a:stretch>
            <a:fillRect/>
          </a:stretch>
        </p:blipFill>
        <p:spPr bwMode="auto">
          <a:xfrm>
            <a:off x="6738938" y="107950"/>
            <a:ext cx="2138362" cy="4254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ransition spd="slow"/>
  <p:hf sldNum="0" hdr="0" dt="0"/>
  <p:txStyles>
    <p:titleStyle>
      <a:lvl1pPr algn="l" rtl="0" fontAlgn="base">
        <a:lnSpc>
          <a:spcPct val="85000"/>
        </a:lnSpc>
        <a:spcBef>
          <a:spcPct val="0"/>
        </a:spcBef>
        <a:spcAft>
          <a:spcPct val="0"/>
        </a:spcAft>
        <a:defRPr sz="3000" b="1">
          <a:solidFill>
            <a:srgbClr val="003366"/>
          </a:solidFill>
          <a:latin typeface="+mj-lt"/>
          <a:ea typeface="+mj-ea"/>
          <a:cs typeface="+mj-cs"/>
        </a:defRPr>
      </a:lvl1pPr>
      <a:lvl2pPr algn="l" rtl="0" fontAlgn="base">
        <a:lnSpc>
          <a:spcPct val="85000"/>
        </a:lnSpc>
        <a:spcBef>
          <a:spcPct val="0"/>
        </a:spcBef>
        <a:spcAft>
          <a:spcPct val="0"/>
        </a:spcAft>
        <a:defRPr sz="3000" b="1">
          <a:solidFill>
            <a:srgbClr val="003366"/>
          </a:solidFill>
          <a:latin typeface="Arial" charset="0"/>
        </a:defRPr>
      </a:lvl2pPr>
      <a:lvl3pPr algn="l" rtl="0" fontAlgn="base">
        <a:lnSpc>
          <a:spcPct val="85000"/>
        </a:lnSpc>
        <a:spcBef>
          <a:spcPct val="0"/>
        </a:spcBef>
        <a:spcAft>
          <a:spcPct val="0"/>
        </a:spcAft>
        <a:defRPr sz="3000" b="1">
          <a:solidFill>
            <a:srgbClr val="003366"/>
          </a:solidFill>
          <a:latin typeface="Arial" charset="0"/>
        </a:defRPr>
      </a:lvl3pPr>
      <a:lvl4pPr algn="l" rtl="0" fontAlgn="base">
        <a:lnSpc>
          <a:spcPct val="85000"/>
        </a:lnSpc>
        <a:spcBef>
          <a:spcPct val="0"/>
        </a:spcBef>
        <a:spcAft>
          <a:spcPct val="0"/>
        </a:spcAft>
        <a:defRPr sz="3000" b="1">
          <a:solidFill>
            <a:srgbClr val="003366"/>
          </a:solidFill>
          <a:latin typeface="Arial" charset="0"/>
        </a:defRPr>
      </a:lvl4pPr>
      <a:lvl5pPr algn="l" rtl="0" fontAlgn="base">
        <a:lnSpc>
          <a:spcPct val="85000"/>
        </a:lnSpc>
        <a:spcBef>
          <a:spcPct val="0"/>
        </a:spcBef>
        <a:spcAft>
          <a:spcPct val="0"/>
        </a:spcAft>
        <a:defRPr sz="3000" b="1">
          <a:solidFill>
            <a:srgbClr val="003366"/>
          </a:solidFill>
          <a:latin typeface="Arial" charset="0"/>
        </a:defRPr>
      </a:lvl5pPr>
      <a:lvl6pPr marL="457200" algn="l" rtl="0" eaLnBrk="1" fontAlgn="base" hangingPunct="1">
        <a:lnSpc>
          <a:spcPct val="85000"/>
        </a:lnSpc>
        <a:spcBef>
          <a:spcPct val="0"/>
        </a:spcBef>
        <a:spcAft>
          <a:spcPct val="0"/>
        </a:spcAft>
        <a:defRPr sz="3000" b="1">
          <a:solidFill>
            <a:srgbClr val="003366"/>
          </a:solidFill>
          <a:latin typeface="Arial" charset="0"/>
        </a:defRPr>
      </a:lvl6pPr>
      <a:lvl7pPr marL="914400" algn="l" rtl="0" eaLnBrk="1" fontAlgn="base" hangingPunct="1">
        <a:lnSpc>
          <a:spcPct val="85000"/>
        </a:lnSpc>
        <a:spcBef>
          <a:spcPct val="0"/>
        </a:spcBef>
        <a:spcAft>
          <a:spcPct val="0"/>
        </a:spcAft>
        <a:defRPr sz="3000" b="1">
          <a:solidFill>
            <a:srgbClr val="003366"/>
          </a:solidFill>
          <a:latin typeface="Arial" charset="0"/>
        </a:defRPr>
      </a:lvl7pPr>
      <a:lvl8pPr marL="1371600" algn="l" rtl="0" eaLnBrk="1" fontAlgn="base" hangingPunct="1">
        <a:lnSpc>
          <a:spcPct val="85000"/>
        </a:lnSpc>
        <a:spcBef>
          <a:spcPct val="0"/>
        </a:spcBef>
        <a:spcAft>
          <a:spcPct val="0"/>
        </a:spcAft>
        <a:defRPr sz="3000" b="1">
          <a:solidFill>
            <a:srgbClr val="003366"/>
          </a:solidFill>
          <a:latin typeface="Arial" charset="0"/>
        </a:defRPr>
      </a:lvl8pPr>
      <a:lvl9pPr marL="1828800" algn="l" rtl="0" eaLnBrk="1" fontAlgn="base" hangingPunct="1">
        <a:lnSpc>
          <a:spcPct val="85000"/>
        </a:lnSpc>
        <a:spcBef>
          <a:spcPct val="0"/>
        </a:spcBef>
        <a:spcAft>
          <a:spcPct val="0"/>
        </a:spcAft>
        <a:defRPr sz="3000" b="1">
          <a:solidFill>
            <a:srgbClr val="003366"/>
          </a:solidFill>
          <a:latin typeface="Arial" charset="0"/>
        </a:defRPr>
      </a:lvl9pPr>
    </p:titleStyle>
    <p:bodyStyle>
      <a:lvl1pPr algn="l" rtl="0" fontAlgn="base">
        <a:lnSpc>
          <a:spcPct val="102000"/>
        </a:lnSpc>
        <a:spcBef>
          <a:spcPts val="500"/>
        </a:spcBef>
        <a:spcAft>
          <a:spcPct val="0"/>
        </a:spcAft>
        <a:buClr>
          <a:srgbClr val="000000"/>
        </a:buClr>
        <a:defRPr>
          <a:solidFill>
            <a:srgbClr val="000000"/>
          </a:solidFill>
          <a:latin typeface="+mn-lt"/>
          <a:ea typeface="+mn-ea"/>
          <a:cs typeface="+mn-cs"/>
        </a:defRPr>
      </a:lvl1pPr>
      <a:lvl2pPr marL="355600" indent="-176213" algn="l" rtl="0" fontAlgn="base">
        <a:lnSpc>
          <a:spcPct val="102000"/>
        </a:lnSpc>
        <a:spcBef>
          <a:spcPts val="500"/>
        </a:spcBef>
        <a:spcAft>
          <a:spcPct val="0"/>
        </a:spcAft>
        <a:buClr>
          <a:srgbClr val="000000"/>
        </a:buClr>
        <a:buChar char="-"/>
        <a:defRPr>
          <a:solidFill>
            <a:srgbClr val="000000"/>
          </a:solidFill>
          <a:latin typeface="+mn-lt"/>
        </a:defRPr>
      </a:lvl2pPr>
      <a:lvl3pPr marL="723900" indent="-188913" algn="l" rtl="0" fontAlgn="base">
        <a:lnSpc>
          <a:spcPct val="102000"/>
        </a:lnSpc>
        <a:spcBef>
          <a:spcPts val="500"/>
        </a:spcBef>
        <a:spcAft>
          <a:spcPct val="0"/>
        </a:spcAft>
        <a:buClr>
          <a:srgbClr val="000000"/>
        </a:buClr>
        <a:buChar char="-"/>
        <a:defRPr>
          <a:solidFill>
            <a:srgbClr val="000000"/>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3"/>
          <p:cNvSpPr>
            <a:spLocks noChangeArrowheads="1"/>
          </p:cNvSpPr>
          <p:nvPr/>
        </p:nvSpPr>
        <p:spPr bwMode="auto">
          <a:xfrm>
            <a:off x="0" y="5066685"/>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38915" name="Rectangle 2"/>
          <p:cNvSpPr>
            <a:spLocks noGrp="1" noChangeArrowheads="1"/>
          </p:cNvSpPr>
          <p:nvPr>
            <p:ph type="body" idx="1"/>
          </p:nvPr>
        </p:nvSpPr>
        <p:spPr bwMode="auto">
          <a:xfrm>
            <a:off x="234950" y="762000"/>
            <a:ext cx="8642350" cy="42059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p:txBody>
      </p:sp>
      <p:sp>
        <p:nvSpPr>
          <p:cNvPr id="38916" name="Rectangle 5"/>
          <p:cNvSpPr>
            <a:spLocks noGrp="1" noChangeArrowheads="1"/>
          </p:cNvSpPr>
          <p:nvPr>
            <p:ph type="title"/>
          </p:nvPr>
        </p:nvSpPr>
        <p:spPr bwMode="auto">
          <a:xfrm>
            <a:off x="234950" y="76815"/>
            <a:ext cx="6456940" cy="4254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a:t>Mastertitelformat bearbeiten</a:t>
            </a:r>
          </a:p>
        </p:txBody>
      </p:sp>
      <p:pic>
        <p:nvPicPr>
          <p:cNvPr id="38918" name="Picture 24" descr="Logo_RGB_300dpi"/>
          <p:cNvPicPr>
            <a:picLocks noChangeAspect="1" noChangeArrowheads="1"/>
          </p:cNvPicPr>
          <p:nvPr userDrawn="1"/>
        </p:nvPicPr>
        <p:blipFill>
          <a:blip r:embed="rId10" cstate="print"/>
          <a:srcRect/>
          <a:stretch>
            <a:fillRect/>
          </a:stretch>
        </p:blipFill>
        <p:spPr bwMode="auto">
          <a:xfrm>
            <a:off x="6738938" y="76815"/>
            <a:ext cx="2138362" cy="425450"/>
          </a:xfrm>
          <a:prstGeom prst="rect">
            <a:avLst/>
          </a:prstGeom>
          <a:noFill/>
          <a:ln w="9525">
            <a:noFill/>
            <a:miter lim="800000"/>
            <a:headEnd/>
            <a:tailEnd/>
          </a:ln>
        </p:spPr>
      </p:pic>
      <p:sp>
        <p:nvSpPr>
          <p:cNvPr id="13" name="Rectangle 13">
            <a:extLst>
              <a:ext uri="{FF2B5EF4-FFF2-40B4-BE49-F238E27FC236}">
                <a16:creationId xmlns:a16="http://schemas.microsoft.com/office/drawing/2014/main" id="{F0D7924A-4C5D-4561-91DA-9A79006759C4}"/>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Tree>
    <p:extLst>
      <p:ext uri="{BB962C8B-B14F-4D97-AF65-F5344CB8AC3E}">
        <p14:creationId xmlns:p14="http://schemas.microsoft.com/office/powerpoint/2010/main" val="154443672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16" r:id="rId6"/>
    <p:sldLayoutId id="2147483717" r:id="rId7"/>
    <p:sldLayoutId id="2147483718" r:id="rId8"/>
  </p:sldLayoutIdLst>
  <p:transition spd="slow"/>
  <p:hf sldNum="0" hdr="0" dt="0"/>
  <p:txStyles>
    <p:titleStyle>
      <a:lvl1pPr algn="l" rtl="0" fontAlgn="base">
        <a:lnSpc>
          <a:spcPct val="100000"/>
        </a:lnSpc>
        <a:spcBef>
          <a:spcPct val="0"/>
        </a:spcBef>
        <a:spcAft>
          <a:spcPct val="0"/>
        </a:spcAft>
        <a:defRPr sz="3000" b="1">
          <a:solidFill>
            <a:srgbClr val="003366"/>
          </a:solidFill>
          <a:latin typeface="+mj-lt"/>
          <a:ea typeface="+mj-ea"/>
          <a:cs typeface="+mj-cs"/>
        </a:defRPr>
      </a:lvl1pPr>
      <a:lvl2pPr algn="l" rtl="0" fontAlgn="base">
        <a:lnSpc>
          <a:spcPct val="85000"/>
        </a:lnSpc>
        <a:spcBef>
          <a:spcPct val="0"/>
        </a:spcBef>
        <a:spcAft>
          <a:spcPct val="0"/>
        </a:spcAft>
        <a:defRPr sz="3000" b="1">
          <a:solidFill>
            <a:srgbClr val="003366"/>
          </a:solidFill>
          <a:latin typeface="Arial" charset="0"/>
        </a:defRPr>
      </a:lvl2pPr>
      <a:lvl3pPr algn="l" rtl="0" fontAlgn="base">
        <a:lnSpc>
          <a:spcPct val="85000"/>
        </a:lnSpc>
        <a:spcBef>
          <a:spcPct val="0"/>
        </a:spcBef>
        <a:spcAft>
          <a:spcPct val="0"/>
        </a:spcAft>
        <a:defRPr sz="3000" b="1">
          <a:solidFill>
            <a:srgbClr val="003366"/>
          </a:solidFill>
          <a:latin typeface="Arial" charset="0"/>
        </a:defRPr>
      </a:lvl3pPr>
      <a:lvl4pPr algn="l" rtl="0" fontAlgn="base">
        <a:lnSpc>
          <a:spcPct val="85000"/>
        </a:lnSpc>
        <a:spcBef>
          <a:spcPct val="0"/>
        </a:spcBef>
        <a:spcAft>
          <a:spcPct val="0"/>
        </a:spcAft>
        <a:defRPr sz="3000" b="1">
          <a:solidFill>
            <a:srgbClr val="003366"/>
          </a:solidFill>
          <a:latin typeface="Arial" charset="0"/>
        </a:defRPr>
      </a:lvl4pPr>
      <a:lvl5pPr algn="l" rtl="0" fontAlgn="base">
        <a:lnSpc>
          <a:spcPct val="85000"/>
        </a:lnSpc>
        <a:spcBef>
          <a:spcPct val="0"/>
        </a:spcBef>
        <a:spcAft>
          <a:spcPct val="0"/>
        </a:spcAft>
        <a:defRPr sz="3000" b="1">
          <a:solidFill>
            <a:srgbClr val="003366"/>
          </a:solidFill>
          <a:latin typeface="Arial" charset="0"/>
        </a:defRPr>
      </a:lvl5pPr>
      <a:lvl6pPr marL="457200" algn="l" rtl="0" eaLnBrk="1" fontAlgn="base" hangingPunct="1">
        <a:lnSpc>
          <a:spcPct val="85000"/>
        </a:lnSpc>
        <a:spcBef>
          <a:spcPct val="0"/>
        </a:spcBef>
        <a:spcAft>
          <a:spcPct val="0"/>
        </a:spcAft>
        <a:defRPr sz="3000" b="1">
          <a:solidFill>
            <a:srgbClr val="003366"/>
          </a:solidFill>
          <a:latin typeface="Arial" charset="0"/>
        </a:defRPr>
      </a:lvl6pPr>
      <a:lvl7pPr marL="914400" algn="l" rtl="0" eaLnBrk="1" fontAlgn="base" hangingPunct="1">
        <a:lnSpc>
          <a:spcPct val="85000"/>
        </a:lnSpc>
        <a:spcBef>
          <a:spcPct val="0"/>
        </a:spcBef>
        <a:spcAft>
          <a:spcPct val="0"/>
        </a:spcAft>
        <a:defRPr sz="3000" b="1">
          <a:solidFill>
            <a:srgbClr val="003366"/>
          </a:solidFill>
          <a:latin typeface="Arial" charset="0"/>
        </a:defRPr>
      </a:lvl7pPr>
      <a:lvl8pPr marL="1371600" algn="l" rtl="0" eaLnBrk="1" fontAlgn="base" hangingPunct="1">
        <a:lnSpc>
          <a:spcPct val="85000"/>
        </a:lnSpc>
        <a:spcBef>
          <a:spcPct val="0"/>
        </a:spcBef>
        <a:spcAft>
          <a:spcPct val="0"/>
        </a:spcAft>
        <a:defRPr sz="3000" b="1">
          <a:solidFill>
            <a:srgbClr val="003366"/>
          </a:solidFill>
          <a:latin typeface="Arial" charset="0"/>
        </a:defRPr>
      </a:lvl8pPr>
      <a:lvl9pPr marL="1828800" algn="l" rtl="0" eaLnBrk="1" fontAlgn="base" hangingPunct="1">
        <a:lnSpc>
          <a:spcPct val="85000"/>
        </a:lnSpc>
        <a:spcBef>
          <a:spcPct val="0"/>
        </a:spcBef>
        <a:spcAft>
          <a:spcPct val="0"/>
        </a:spcAft>
        <a:defRPr sz="3000" b="1">
          <a:solidFill>
            <a:srgbClr val="003366"/>
          </a:solidFill>
          <a:latin typeface="Arial" charset="0"/>
        </a:defRPr>
      </a:lvl9pPr>
    </p:titleStyle>
    <p:bodyStyle>
      <a:lvl1pPr marL="0" indent="0" algn="l" rtl="0" fontAlgn="base">
        <a:lnSpc>
          <a:spcPct val="102000"/>
        </a:lnSpc>
        <a:spcBef>
          <a:spcPts val="500"/>
        </a:spcBef>
        <a:spcAft>
          <a:spcPct val="0"/>
        </a:spcAft>
        <a:buClr>
          <a:srgbClr val="000000"/>
        </a:buClr>
        <a:buFont typeface="Arial" panose="020B0604020202020204" pitchFamily="34" charset="0"/>
        <a:buNone/>
        <a:defRPr sz="2800" b="1">
          <a:solidFill>
            <a:srgbClr val="000000"/>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3"/>
          <p:cNvSpPr>
            <a:spLocks noChangeArrowheads="1"/>
          </p:cNvSpPr>
          <p:nvPr/>
        </p:nvSpPr>
        <p:spPr bwMode="auto">
          <a:xfrm>
            <a:off x="0" y="5066685"/>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38915" name="Rectangle 2"/>
          <p:cNvSpPr>
            <a:spLocks noGrp="1" noChangeArrowheads="1"/>
          </p:cNvSpPr>
          <p:nvPr>
            <p:ph type="body" idx="1"/>
          </p:nvPr>
        </p:nvSpPr>
        <p:spPr bwMode="auto">
          <a:xfrm>
            <a:off x="234950" y="762000"/>
            <a:ext cx="8642350" cy="42059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p:txBody>
      </p:sp>
      <p:sp>
        <p:nvSpPr>
          <p:cNvPr id="38916" name="Rectangle 5"/>
          <p:cNvSpPr>
            <a:spLocks noGrp="1" noChangeArrowheads="1"/>
          </p:cNvSpPr>
          <p:nvPr>
            <p:ph type="title"/>
          </p:nvPr>
        </p:nvSpPr>
        <p:spPr bwMode="auto">
          <a:xfrm>
            <a:off x="234950" y="76815"/>
            <a:ext cx="6456940" cy="4254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a:t>Mastertitelformat bearbeiten</a:t>
            </a:r>
          </a:p>
        </p:txBody>
      </p:sp>
      <p:pic>
        <p:nvPicPr>
          <p:cNvPr id="38918" name="Picture 24" descr="Logo_RGB_300dpi"/>
          <p:cNvPicPr>
            <a:picLocks noChangeAspect="1" noChangeArrowheads="1"/>
          </p:cNvPicPr>
          <p:nvPr userDrawn="1"/>
        </p:nvPicPr>
        <p:blipFill>
          <a:blip r:embed="rId8" cstate="print"/>
          <a:srcRect/>
          <a:stretch>
            <a:fillRect/>
          </a:stretch>
        </p:blipFill>
        <p:spPr bwMode="auto">
          <a:xfrm>
            <a:off x="6738938" y="76815"/>
            <a:ext cx="2138362" cy="425450"/>
          </a:xfrm>
          <a:prstGeom prst="rect">
            <a:avLst/>
          </a:prstGeom>
          <a:noFill/>
          <a:ln w="9525">
            <a:noFill/>
            <a:miter lim="800000"/>
            <a:headEnd/>
            <a:tailEnd/>
          </a:ln>
        </p:spPr>
      </p:pic>
      <p:sp>
        <p:nvSpPr>
          <p:cNvPr id="13" name="Rectangle 13">
            <a:extLst>
              <a:ext uri="{FF2B5EF4-FFF2-40B4-BE49-F238E27FC236}">
                <a16:creationId xmlns:a16="http://schemas.microsoft.com/office/drawing/2014/main" id="{F0D7924A-4C5D-4561-91DA-9A79006759C4}"/>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Tree>
    <p:extLst>
      <p:ext uri="{BB962C8B-B14F-4D97-AF65-F5344CB8AC3E}">
        <p14:creationId xmlns:p14="http://schemas.microsoft.com/office/powerpoint/2010/main" val="24818381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Lst>
  <p:transition spd="slow"/>
  <p:hf sldNum="0" hdr="0" dt="0"/>
  <p:txStyles>
    <p:titleStyle>
      <a:lvl1pPr algn="l" rtl="0" fontAlgn="base">
        <a:lnSpc>
          <a:spcPct val="100000"/>
        </a:lnSpc>
        <a:spcBef>
          <a:spcPct val="0"/>
        </a:spcBef>
        <a:spcAft>
          <a:spcPct val="0"/>
        </a:spcAft>
        <a:defRPr sz="3000" b="1">
          <a:solidFill>
            <a:srgbClr val="003366"/>
          </a:solidFill>
          <a:latin typeface="+mj-lt"/>
          <a:ea typeface="+mj-ea"/>
          <a:cs typeface="+mj-cs"/>
        </a:defRPr>
      </a:lvl1pPr>
      <a:lvl2pPr algn="l" rtl="0" fontAlgn="base">
        <a:lnSpc>
          <a:spcPct val="85000"/>
        </a:lnSpc>
        <a:spcBef>
          <a:spcPct val="0"/>
        </a:spcBef>
        <a:spcAft>
          <a:spcPct val="0"/>
        </a:spcAft>
        <a:defRPr sz="3000" b="1">
          <a:solidFill>
            <a:srgbClr val="003366"/>
          </a:solidFill>
          <a:latin typeface="Arial" charset="0"/>
        </a:defRPr>
      </a:lvl2pPr>
      <a:lvl3pPr algn="l" rtl="0" fontAlgn="base">
        <a:lnSpc>
          <a:spcPct val="85000"/>
        </a:lnSpc>
        <a:spcBef>
          <a:spcPct val="0"/>
        </a:spcBef>
        <a:spcAft>
          <a:spcPct val="0"/>
        </a:spcAft>
        <a:defRPr sz="3000" b="1">
          <a:solidFill>
            <a:srgbClr val="003366"/>
          </a:solidFill>
          <a:latin typeface="Arial" charset="0"/>
        </a:defRPr>
      </a:lvl3pPr>
      <a:lvl4pPr algn="l" rtl="0" fontAlgn="base">
        <a:lnSpc>
          <a:spcPct val="85000"/>
        </a:lnSpc>
        <a:spcBef>
          <a:spcPct val="0"/>
        </a:spcBef>
        <a:spcAft>
          <a:spcPct val="0"/>
        </a:spcAft>
        <a:defRPr sz="3000" b="1">
          <a:solidFill>
            <a:srgbClr val="003366"/>
          </a:solidFill>
          <a:latin typeface="Arial" charset="0"/>
        </a:defRPr>
      </a:lvl4pPr>
      <a:lvl5pPr algn="l" rtl="0" fontAlgn="base">
        <a:lnSpc>
          <a:spcPct val="85000"/>
        </a:lnSpc>
        <a:spcBef>
          <a:spcPct val="0"/>
        </a:spcBef>
        <a:spcAft>
          <a:spcPct val="0"/>
        </a:spcAft>
        <a:defRPr sz="3000" b="1">
          <a:solidFill>
            <a:srgbClr val="003366"/>
          </a:solidFill>
          <a:latin typeface="Arial" charset="0"/>
        </a:defRPr>
      </a:lvl5pPr>
      <a:lvl6pPr marL="457200" algn="l" rtl="0" eaLnBrk="1" fontAlgn="base" hangingPunct="1">
        <a:lnSpc>
          <a:spcPct val="85000"/>
        </a:lnSpc>
        <a:spcBef>
          <a:spcPct val="0"/>
        </a:spcBef>
        <a:spcAft>
          <a:spcPct val="0"/>
        </a:spcAft>
        <a:defRPr sz="3000" b="1">
          <a:solidFill>
            <a:srgbClr val="003366"/>
          </a:solidFill>
          <a:latin typeface="Arial" charset="0"/>
        </a:defRPr>
      </a:lvl6pPr>
      <a:lvl7pPr marL="914400" algn="l" rtl="0" eaLnBrk="1" fontAlgn="base" hangingPunct="1">
        <a:lnSpc>
          <a:spcPct val="85000"/>
        </a:lnSpc>
        <a:spcBef>
          <a:spcPct val="0"/>
        </a:spcBef>
        <a:spcAft>
          <a:spcPct val="0"/>
        </a:spcAft>
        <a:defRPr sz="3000" b="1">
          <a:solidFill>
            <a:srgbClr val="003366"/>
          </a:solidFill>
          <a:latin typeface="Arial" charset="0"/>
        </a:defRPr>
      </a:lvl7pPr>
      <a:lvl8pPr marL="1371600" algn="l" rtl="0" eaLnBrk="1" fontAlgn="base" hangingPunct="1">
        <a:lnSpc>
          <a:spcPct val="85000"/>
        </a:lnSpc>
        <a:spcBef>
          <a:spcPct val="0"/>
        </a:spcBef>
        <a:spcAft>
          <a:spcPct val="0"/>
        </a:spcAft>
        <a:defRPr sz="3000" b="1">
          <a:solidFill>
            <a:srgbClr val="003366"/>
          </a:solidFill>
          <a:latin typeface="Arial" charset="0"/>
        </a:defRPr>
      </a:lvl8pPr>
      <a:lvl9pPr marL="1828800" algn="l" rtl="0" eaLnBrk="1" fontAlgn="base" hangingPunct="1">
        <a:lnSpc>
          <a:spcPct val="85000"/>
        </a:lnSpc>
        <a:spcBef>
          <a:spcPct val="0"/>
        </a:spcBef>
        <a:spcAft>
          <a:spcPct val="0"/>
        </a:spcAft>
        <a:defRPr sz="3000" b="1">
          <a:solidFill>
            <a:srgbClr val="003366"/>
          </a:solidFill>
          <a:latin typeface="Arial" charset="0"/>
        </a:defRPr>
      </a:lvl9pPr>
    </p:titleStyle>
    <p:bodyStyle>
      <a:lvl1pPr marL="0" indent="0" algn="l" rtl="0" fontAlgn="base">
        <a:lnSpc>
          <a:spcPct val="102000"/>
        </a:lnSpc>
        <a:spcBef>
          <a:spcPts val="500"/>
        </a:spcBef>
        <a:spcAft>
          <a:spcPct val="0"/>
        </a:spcAft>
        <a:buClr>
          <a:srgbClr val="000000"/>
        </a:buClr>
        <a:buFont typeface="Arial" panose="020B0604020202020204" pitchFamily="34" charset="0"/>
        <a:buNone/>
        <a:defRPr sz="2800" b="1">
          <a:solidFill>
            <a:srgbClr val="000000"/>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16/j.ssresearch.2012.05.015" TargetMode="Externa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177/1065912910373554"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hyperlink" Target="https://doi.org/10.1111/1468-4446.1301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hyperlink" Target="https://doi.org/10.1080/13501763.2017.1310277" TargetMode="Externa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ctrTitle"/>
          </p:nvPr>
        </p:nvSpPr>
        <p:spPr>
          <a:xfrm>
            <a:off x="250825" y="1597819"/>
            <a:ext cx="8785225" cy="1102519"/>
          </a:xfrm>
        </p:spPr>
        <p:txBody>
          <a:bodyPr/>
          <a:lstStyle/>
          <a:p>
            <a:pPr>
              <a:spcAft>
                <a:spcPts val="600"/>
              </a:spcAft>
            </a:pPr>
            <a:r>
              <a:rPr lang="de-DE" dirty="0"/>
              <a:t>Politische Wahrnehmungen in Zeiten der Krise</a:t>
            </a:r>
            <a:endParaRPr lang="de-DE" altLang="de-DE" sz="2400" b="1" noProof="0" dirty="0"/>
          </a:p>
        </p:txBody>
      </p:sp>
      <p:sp>
        <p:nvSpPr>
          <p:cNvPr id="4099" name="Rectangle 7"/>
          <p:cNvSpPr>
            <a:spLocks noGrp="1" noChangeArrowheads="1"/>
          </p:cNvSpPr>
          <p:nvPr>
            <p:ph type="subTitle" idx="1"/>
          </p:nvPr>
        </p:nvSpPr>
        <p:spPr>
          <a:xfrm>
            <a:off x="179388" y="3436144"/>
            <a:ext cx="8497887" cy="901304"/>
          </a:xfrm>
        </p:spPr>
        <p:txBody>
          <a:bodyPr/>
          <a:lstStyle/>
          <a:p>
            <a:pPr>
              <a:lnSpc>
                <a:spcPct val="100000"/>
              </a:lnSpc>
            </a:pPr>
            <a:r>
              <a:rPr lang="de-DE" i="1" noProof="0" dirty="0"/>
              <a:t>Theoretischer Hintergrund und Fragestellungen </a:t>
            </a:r>
            <a:endParaRPr lang="de-DE" altLang="de-DE"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094BB-91A0-8EC7-2BE5-3763FC03B950}"/>
              </a:ext>
            </a:extLst>
          </p:cNvPr>
          <p:cNvSpPr>
            <a:spLocks noGrp="1"/>
          </p:cNvSpPr>
          <p:nvPr>
            <p:ph type="title"/>
          </p:nvPr>
        </p:nvSpPr>
        <p:spPr/>
        <p:txBody>
          <a:bodyPr/>
          <a:lstStyle/>
          <a:p>
            <a:r>
              <a:rPr lang="en-US" dirty="0" err="1"/>
              <a:t>Einfache</a:t>
            </a:r>
            <a:r>
              <a:rPr lang="en-US" dirty="0"/>
              <a:t> </a:t>
            </a:r>
            <a:r>
              <a:rPr lang="en-US" dirty="0" err="1"/>
              <a:t>Ergebnisse</a:t>
            </a:r>
            <a:r>
              <a:rPr lang="en-US" dirty="0"/>
              <a:t> </a:t>
            </a:r>
          </a:p>
        </p:txBody>
      </p:sp>
      <p:pic>
        <p:nvPicPr>
          <p:cNvPr id="5" name="Content Placeholder 4">
            <a:extLst>
              <a:ext uri="{FF2B5EF4-FFF2-40B4-BE49-F238E27FC236}">
                <a16:creationId xmlns:a16="http://schemas.microsoft.com/office/drawing/2014/main" id="{11250B2E-8647-8407-C2EA-45ED5825E624}"/>
              </a:ext>
            </a:extLst>
          </p:cNvPr>
          <p:cNvPicPr>
            <a:picLocks noGrp="1" noChangeAspect="1"/>
          </p:cNvPicPr>
          <p:nvPr>
            <p:ph sz="quarter" idx="12"/>
          </p:nvPr>
        </p:nvPicPr>
        <p:blipFill>
          <a:blip r:embed="rId2"/>
          <a:stretch>
            <a:fillRect/>
          </a:stretch>
        </p:blipFill>
        <p:spPr>
          <a:xfrm>
            <a:off x="1477838" y="736600"/>
            <a:ext cx="6191499" cy="4238625"/>
          </a:xfrm>
        </p:spPr>
      </p:pic>
    </p:spTree>
    <p:extLst>
      <p:ext uri="{BB962C8B-B14F-4D97-AF65-F5344CB8AC3E}">
        <p14:creationId xmlns:p14="http://schemas.microsoft.com/office/powerpoint/2010/main" val="164448563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094BB-91A0-8EC7-2BE5-3763FC03B950}"/>
              </a:ext>
            </a:extLst>
          </p:cNvPr>
          <p:cNvSpPr>
            <a:spLocks noGrp="1"/>
          </p:cNvSpPr>
          <p:nvPr>
            <p:ph type="title"/>
          </p:nvPr>
        </p:nvSpPr>
        <p:spPr/>
        <p:txBody>
          <a:bodyPr/>
          <a:lstStyle/>
          <a:p>
            <a:r>
              <a:rPr lang="en-US" dirty="0" err="1"/>
              <a:t>Komplizierte</a:t>
            </a:r>
            <a:r>
              <a:rPr lang="en-US" dirty="0"/>
              <a:t> </a:t>
            </a:r>
            <a:r>
              <a:rPr lang="en-US" dirty="0" err="1"/>
              <a:t>Ergebnisse</a:t>
            </a:r>
            <a:endParaRPr lang="en-US" dirty="0"/>
          </a:p>
        </p:txBody>
      </p:sp>
      <p:pic>
        <p:nvPicPr>
          <p:cNvPr id="7" name="Content Placeholder 6">
            <a:extLst>
              <a:ext uri="{FF2B5EF4-FFF2-40B4-BE49-F238E27FC236}">
                <a16:creationId xmlns:a16="http://schemas.microsoft.com/office/drawing/2014/main" id="{AC951B5B-F34D-286C-E85D-31A420057832}"/>
              </a:ext>
            </a:extLst>
          </p:cNvPr>
          <p:cNvPicPr>
            <a:picLocks noGrp="1" noChangeAspect="1"/>
          </p:cNvPicPr>
          <p:nvPr>
            <p:ph sz="quarter" idx="12"/>
          </p:nvPr>
        </p:nvPicPr>
        <p:blipFill>
          <a:blip r:embed="rId2"/>
          <a:stretch>
            <a:fillRect/>
          </a:stretch>
        </p:blipFill>
        <p:spPr>
          <a:xfrm>
            <a:off x="234950" y="1143376"/>
            <a:ext cx="8677275" cy="3425072"/>
          </a:xfrm>
        </p:spPr>
      </p:pic>
      <p:sp>
        <p:nvSpPr>
          <p:cNvPr id="8" name="Oval 7">
            <a:extLst>
              <a:ext uri="{FF2B5EF4-FFF2-40B4-BE49-F238E27FC236}">
                <a16:creationId xmlns:a16="http://schemas.microsoft.com/office/drawing/2014/main" id="{1CCF6D8E-BB09-C2BC-485F-D3CC32F9A9BE}"/>
              </a:ext>
            </a:extLst>
          </p:cNvPr>
          <p:cNvSpPr/>
          <p:nvPr/>
        </p:nvSpPr>
        <p:spPr bwMode="auto">
          <a:xfrm>
            <a:off x="3889373" y="2328333"/>
            <a:ext cx="880533" cy="2590800"/>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3605026D-B9D0-D82F-61E7-35536EA5E991}"/>
              </a:ext>
            </a:extLst>
          </p:cNvPr>
          <p:cNvSpPr/>
          <p:nvPr/>
        </p:nvSpPr>
        <p:spPr bwMode="auto">
          <a:xfrm>
            <a:off x="5664200" y="2328333"/>
            <a:ext cx="880533" cy="2590800"/>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451113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091F-BF85-763A-5A90-D0EF6D95BC17}"/>
              </a:ext>
            </a:extLst>
          </p:cNvPr>
          <p:cNvSpPr>
            <a:spLocks noGrp="1"/>
          </p:cNvSpPr>
          <p:nvPr>
            <p:ph type="title"/>
          </p:nvPr>
        </p:nvSpPr>
        <p:spPr/>
        <p:txBody>
          <a:bodyPr/>
          <a:lstStyle/>
          <a:p>
            <a:r>
              <a:rPr lang="de-DE" dirty="0"/>
              <a:t>Artikel 2: Xenophobie </a:t>
            </a:r>
          </a:p>
        </p:txBody>
      </p:sp>
      <p:sp>
        <p:nvSpPr>
          <p:cNvPr id="3" name="Content Placeholder 2">
            <a:extLst>
              <a:ext uri="{FF2B5EF4-FFF2-40B4-BE49-F238E27FC236}">
                <a16:creationId xmlns:a16="http://schemas.microsoft.com/office/drawing/2014/main" id="{32D0AD76-6D1D-376F-8CB0-1F03A91F9776}"/>
              </a:ext>
            </a:extLst>
          </p:cNvPr>
          <p:cNvSpPr>
            <a:spLocks noGrp="1"/>
          </p:cNvSpPr>
          <p:nvPr>
            <p:ph sz="quarter" idx="12"/>
          </p:nvPr>
        </p:nvSpPr>
        <p:spPr/>
        <p:txBody>
          <a:bodyPr/>
          <a:lstStyle/>
          <a:p>
            <a:r>
              <a:rPr lang="en-US" sz="1600" dirty="0" err="1"/>
              <a:t>Krumpal</a:t>
            </a:r>
            <a:r>
              <a:rPr lang="en-US" sz="1600" dirty="0"/>
              <a:t>, Ivar. “Estimating the Prevalence of Xenophobia and Anti-Semitism in Germany: A Comparison of Randomized Response and Direct Questioning.” </a:t>
            </a:r>
            <a:r>
              <a:rPr lang="en-US" sz="1600" i="1" dirty="0"/>
              <a:t>Social Science Research</a:t>
            </a:r>
            <a:r>
              <a:rPr lang="en-US" sz="1600" dirty="0"/>
              <a:t> 41, no. 6 (November 1, 2012): 1387–1403. </a:t>
            </a:r>
            <a:r>
              <a:rPr lang="en-US" sz="1600" dirty="0">
                <a:hlinkClick r:id="rId2"/>
              </a:rPr>
              <a:t>https://doi.org/10.1016/j.ssresearch.2012.05.015</a:t>
            </a:r>
            <a:r>
              <a:rPr lang="en-US" sz="1600" dirty="0"/>
              <a:t>.</a:t>
            </a:r>
          </a:p>
          <a:p>
            <a:endParaRPr lang="de-DE" sz="1600" dirty="0"/>
          </a:p>
        </p:txBody>
      </p:sp>
      <p:sp>
        <p:nvSpPr>
          <p:cNvPr id="5" name="TextBox 4">
            <a:extLst>
              <a:ext uri="{FF2B5EF4-FFF2-40B4-BE49-F238E27FC236}">
                <a16:creationId xmlns:a16="http://schemas.microsoft.com/office/drawing/2014/main" id="{3AEA419E-C708-F780-83F6-70727B5C2BE5}"/>
              </a:ext>
            </a:extLst>
          </p:cNvPr>
          <p:cNvSpPr txBox="1"/>
          <p:nvPr/>
        </p:nvSpPr>
        <p:spPr>
          <a:xfrm>
            <a:off x="231493" y="1900989"/>
            <a:ext cx="8677555" cy="2554545"/>
          </a:xfrm>
          <a:prstGeom prst="rect">
            <a:avLst/>
          </a:prstGeom>
          <a:noFill/>
        </p:spPr>
        <p:txBody>
          <a:bodyPr wrap="square">
            <a:spAutoFit/>
          </a:bodyPr>
          <a:lstStyle/>
          <a:p>
            <a:r>
              <a:rPr lang="en-US" sz="1600" b="0" i="0" dirty="0">
                <a:solidFill>
                  <a:srgbClr val="2E2E2E"/>
                </a:solidFill>
                <a:effectLst/>
                <a:latin typeface="ElsevierGulliver"/>
              </a:rPr>
              <a:t>An experimental CATI-survey (</a:t>
            </a:r>
            <a:r>
              <a:rPr lang="en-US" sz="1600" b="0" i="1" dirty="0">
                <a:solidFill>
                  <a:srgbClr val="2E2E2E"/>
                </a:solidFill>
                <a:effectLst/>
                <a:latin typeface="ElsevierGulliver"/>
              </a:rPr>
              <a:t>N</a:t>
            </a:r>
            <a:r>
              <a:rPr lang="en-US" sz="1600" b="0" i="0" dirty="0">
                <a:solidFill>
                  <a:srgbClr val="2E2E2E"/>
                </a:solidFill>
                <a:effectLst/>
                <a:latin typeface="ElsevierGulliver"/>
              </a:rPr>
              <a:t> = 2041), asking sensitive questions about xenophobia and anti-Semitism in Germany, was conducted to compare the randomized response technique (RRT) and the direct questioning technique. Unlike the vast majority of RRT surveys measuring the prevalence of socially undesirable behaviors, only few studies have explored the effectiveness of the RRT with respect to the disclosure of socially undesirable opinions. Results suggest that the RRT is an effective method eliciting more socially undesirable opinions and yielding more valid prevalence estimates of xenophobia and anti-Semitism than direct questioning (‘more-is-better’ assumption). Furthermore, the results indicate that with increasing topic sensitivity, the benefits of using the RRT also increase. Finally, adapted logistic regression analyses show that several covariates such as education and generalized trust are related to the likelihood of being prejudiced towards foreigners and Jews.</a:t>
            </a:r>
            <a:endParaRPr lang="de-DE" sz="1600" dirty="0">
              <a:latin typeface="+mn-lt"/>
              <a:cs typeface="Times New Roman" panose="02020603050405020304" pitchFamily="18" charset="0"/>
            </a:endParaRPr>
          </a:p>
        </p:txBody>
      </p:sp>
    </p:spTree>
    <p:extLst>
      <p:ext uri="{BB962C8B-B14F-4D97-AF65-F5344CB8AC3E}">
        <p14:creationId xmlns:p14="http://schemas.microsoft.com/office/powerpoint/2010/main" val="192739881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52DA5-724E-4B15-9C47-7B2E841F8B63}"/>
              </a:ext>
            </a:extLst>
          </p:cNvPr>
          <p:cNvSpPr>
            <a:spLocks noGrp="1"/>
          </p:cNvSpPr>
          <p:nvPr>
            <p:ph type="title"/>
          </p:nvPr>
        </p:nvSpPr>
        <p:spPr/>
        <p:txBody>
          <a:bodyPr/>
          <a:lstStyle/>
          <a:p>
            <a:r>
              <a:rPr lang="de-DE" dirty="0"/>
              <a:t>Fragestellung(en)</a:t>
            </a:r>
          </a:p>
        </p:txBody>
      </p:sp>
      <p:sp>
        <p:nvSpPr>
          <p:cNvPr id="3" name="Content Placeholder 2">
            <a:extLst>
              <a:ext uri="{FF2B5EF4-FFF2-40B4-BE49-F238E27FC236}">
                <a16:creationId xmlns:a16="http://schemas.microsoft.com/office/drawing/2014/main" id="{9BA1B7B7-155E-BB74-73CD-A12F575692E6}"/>
              </a:ext>
            </a:extLst>
          </p:cNvPr>
          <p:cNvSpPr>
            <a:spLocks noGrp="1"/>
          </p:cNvSpPr>
          <p:nvPr>
            <p:ph sz="quarter" idx="12"/>
          </p:nvPr>
        </p:nvSpPr>
        <p:spPr/>
        <p:txBody>
          <a:bodyPr/>
          <a:lstStyle/>
          <a:p>
            <a:pPr marL="342900" indent="-342900">
              <a:buFont typeface="Arial" panose="020B0604020202020204" pitchFamily="34" charset="0"/>
              <a:buChar char="•"/>
            </a:pPr>
            <a:r>
              <a:rPr lang="de-DE" dirty="0"/>
              <a:t>Wie messen wir sozial unerwünschte Verhaltensweisen? (Xenophobie)  </a:t>
            </a:r>
          </a:p>
          <a:p>
            <a:pPr marL="342900" indent="-342900">
              <a:buFont typeface="Arial" panose="020B0604020202020204" pitchFamily="34" charset="0"/>
              <a:buChar char="•"/>
            </a:pPr>
            <a:r>
              <a:rPr lang="de-DE" dirty="0"/>
              <a:t>Welche Faktoren erklären Xenophobie  </a:t>
            </a:r>
          </a:p>
          <a:p>
            <a:pPr marL="342900" indent="-342900">
              <a:buFont typeface="Arial" panose="020B0604020202020204" pitchFamily="34" charset="0"/>
              <a:buChar char="•"/>
            </a:pPr>
            <a:r>
              <a:rPr lang="de-DE" dirty="0"/>
              <a:t>Take-Away Punkte </a:t>
            </a:r>
          </a:p>
          <a:p>
            <a:pPr marL="698500" lvl="1" indent="-342900"/>
            <a:r>
              <a:rPr lang="de-DE" dirty="0"/>
              <a:t>Methoden: Logik der Quantitativen Analyse</a:t>
            </a:r>
          </a:p>
          <a:p>
            <a:pPr marL="698500" lvl="1" indent="-342900"/>
            <a:r>
              <a:rPr lang="de-DE" dirty="0"/>
              <a:t>Methoden: Wie lesen wir logistische Regressionsergebnisse</a:t>
            </a:r>
          </a:p>
          <a:p>
            <a:pPr marL="698500" lvl="1" indent="-342900"/>
            <a:r>
              <a:rPr lang="de-DE" dirty="0"/>
              <a:t>Methoden: Messung von „schwierigen“ Fragen</a:t>
            </a:r>
          </a:p>
          <a:p>
            <a:pPr marL="698500" lvl="1" indent="-342900"/>
            <a:r>
              <a:rPr lang="de-DE" dirty="0"/>
              <a:t>Inhaltlich:  Sozio-demographische Faktoren + Vertrauen als Erklärung</a:t>
            </a:r>
          </a:p>
          <a:p>
            <a:pPr marL="698500" lvl="1" indent="-342900"/>
            <a:r>
              <a:rPr lang="de-DE" dirty="0"/>
              <a:t>Inhaltlich:  Manche Menschen haben keine Probleme, rassistische Aussagen zu treffen </a:t>
            </a:r>
          </a:p>
        </p:txBody>
      </p:sp>
    </p:spTree>
    <p:extLst>
      <p:ext uri="{BB962C8B-B14F-4D97-AF65-F5344CB8AC3E}">
        <p14:creationId xmlns:p14="http://schemas.microsoft.com/office/powerpoint/2010/main" val="30829641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4181A0-E1FD-5F34-3FF7-CD68AD4151E6}"/>
              </a:ext>
            </a:extLst>
          </p:cNvPr>
          <p:cNvPicPr>
            <a:picLocks noGrp="1" noChangeAspect="1"/>
          </p:cNvPicPr>
          <p:nvPr>
            <p:ph sz="quarter" idx="12"/>
          </p:nvPr>
        </p:nvPicPr>
        <p:blipFill>
          <a:blip r:embed="rId3"/>
          <a:stretch>
            <a:fillRect/>
          </a:stretch>
        </p:blipFill>
        <p:spPr>
          <a:xfrm>
            <a:off x="109268" y="1005276"/>
            <a:ext cx="8925464" cy="3826367"/>
          </a:xfrm>
        </p:spPr>
      </p:pic>
      <p:sp>
        <p:nvSpPr>
          <p:cNvPr id="2" name="Title 1">
            <a:extLst>
              <a:ext uri="{FF2B5EF4-FFF2-40B4-BE49-F238E27FC236}">
                <a16:creationId xmlns:a16="http://schemas.microsoft.com/office/drawing/2014/main" id="{4D5D89C9-DAFF-EB91-7695-73380992D9F6}"/>
              </a:ext>
            </a:extLst>
          </p:cNvPr>
          <p:cNvSpPr>
            <a:spLocks noGrp="1"/>
          </p:cNvSpPr>
          <p:nvPr>
            <p:ph type="title"/>
          </p:nvPr>
        </p:nvSpPr>
        <p:spPr/>
        <p:txBody>
          <a:bodyPr/>
          <a:lstStyle/>
          <a:p>
            <a:r>
              <a:rPr lang="de-DE" dirty="0"/>
              <a:t>Ergebnisse </a:t>
            </a:r>
          </a:p>
        </p:txBody>
      </p:sp>
      <p:sp>
        <p:nvSpPr>
          <p:cNvPr id="6" name="Rectangle 5">
            <a:extLst>
              <a:ext uri="{FF2B5EF4-FFF2-40B4-BE49-F238E27FC236}">
                <a16:creationId xmlns:a16="http://schemas.microsoft.com/office/drawing/2014/main" id="{C9D006F5-449B-3B5F-9A4C-F340A2FAA0E1}"/>
              </a:ext>
            </a:extLst>
          </p:cNvPr>
          <p:cNvSpPr/>
          <p:nvPr/>
        </p:nvSpPr>
        <p:spPr bwMode="auto">
          <a:xfrm>
            <a:off x="334212" y="2310063"/>
            <a:ext cx="5700294" cy="171116"/>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60235D86-DB1C-99AC-FD50-7F93BA1FAE4B}"/>
              </a:ext>
            </a:extLst>
          </p:cNvPr>
          <p:cNvSpPr/>
          <p:nvPr/>
        </p:nvSpPr>
        <p:spPr bwMode="auto">
          <a:xfrm>
            <a:off x="334212" y="2624888"/>
            <a:ext cx="5700294" cy="171116"/>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
        <p:nvSpPr>
          <p:cNvPr id="8" name="Rectangle 7">
            <a:extLst>
              <a:ext uri="{FF2B5EF4-FFF2-40B4-BE49-F238E27FC236}">
                <a16:creationId xmlns:a16="http://schemas.microsoft.com/office/drawing/2014/main" id="{7EC5D919-2325-6378-8C79-DA2AA3CB0F21}"/>
              </a:ext>
            </a:extLst>
          </p:cNvPr>
          <p:cNvSpPr/>
          <p:nvPr/>
        </p:nvSpPr>
        <p:spPr bwMode="auto">
          <a:xfrm>
            <a:off x="334212" y="3100802"/>
            <a:ext cx="5700294" cy="508672"/>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169329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E063D-AE44-DB80-8D66-397BFE831900}"/>
              </a:ext>
            </a:extLst>
          </p:cNvPr>
          <p:cNvSpPr>
            <a:spLocks noGrp="1"/>
          </p:cNvSpPr>
          <p:nvPr>
            <p:ph type="title"/>
          </p:nvPr>
        </p:nvSpPr>
        <p:spPr/>
        <p:txBody>
          <a:bodyPr/>
          <a:lstStyle/>
          <a:p>
            <a:r>
              <a:rPr lang="de-DE" dirty="0" err="1"/>
              <a:t>Alt.Techniken</a:t>
            </a:r>
            <a:r>
              <a:rPr lang="de-DE" dirty="0"/>
              <a:t>: Listenexperimente 1</a:t>
            </a:r>
          </a:p>
        </p:txBody>
      </p:sp>
      <p:sp>
        <p:nvSpPr>
          <p:cNvPr id="8" name="Content Placeholder 7">
            <a:extLst>
              <a:ext uri="{FF2B5EF4-FFF2-40B4-BE49-F238E27FC236}">
                <a16:creationId xmlns:a16="http://schemas.microsoft.com/office/drawing/2014/main" id="{32096223-03C9-6592-E378-689BD4159ECC}"/>
              </a:ext>
            </a:extLst>
          </p:cNvPr>
          <p:cNvSpPr>
            <a:spLocks noGrp="1"/>
          </p:cNvSpPr>
          <p:nvPr>
            <p:ph sz="quarter" idx="12"/>
          </p:nvPr>
        </p:nvSpPr>
        <p:spPr>
          <a:xfrm>
            <a:off x="234951" y="736599"/>
            <a:ext cx="4337049" cy="4330086"/>
          </a:xfrm>
        </p:spPr>
        <p:txBody>
          <a:bodyPr/>
          <a:lstStyle/>
          <a:p>
            <a:pPr marL="342900" indent="-342900">
              <a:buFont typeface="Arial" panose="020B0604020202020204" pitchFamily="34" charset="0"/>
              <a:buChar char="•"/>
            </a:pPr>
            <a:r>
              <a:rPr lang="de-DE" sz="2000" dirty="0"/>
              <a:t>Erstelle eine Liste von „unproblematischen“ Statements </a:t>
            </a:r>
          </a:p>
          <a:p>
            <a:pPr marL="342900" indent="-342900">
              <a:buFont typeface="Arial" panose="020B0604020202020204" pitchFamily="34" charset="0"/>
              <a:buChar char="•"/>
            </a:pPr>
            <a:r>
              <a:rPr lang="de-DE" sz="2000" dirty="0"/>
              <a:t>Definiere das „problematische“ Statement</a:t>
            </a:r>
          </a:p>
          <a:p>
            <a:pPr marL="342900" indent="-342900">
              <a:buFont typeface="Arial" panose="020B0604020202020204" pitchFamily="34" charset="0"/>
              <a:buChar char="•"/>
            </a:pPr>
            <a:r>
              <a:rPr lang="de-DE" sz="2000" dirty="0"/>
              <a:t>Teile Probanden in zwei zufällige Gruppen</a:t>
            </a:r>
          </a:p>
          <a:p>
            <a:pPr marL="698500" lvl="1" indent="-342900"/>
            <a:r>
              <a:rPr lang="de-DE" sz="1800" dirty="0"/>
              <a:t>Gruppe 1: Kontroll-Liste</a:t>
            </a:r>
          </a:p>
          <a:p>
            <a:pPr marL="698500" lvl="1" indent="-342900"/>
            <a:r>
              <a:rPr lang="de-DE" sz="1800" dirty="0"/>
              <a:t>Gruppe 2: Volle Liste </a:t>
            </a:r>
          </a:p>
          <a:p>
            <a:pPr marL="342900" indent="-342900">
              <a:buFont typeface="Arial" panose="020B0604020202020204" pitchFamily="34" charset="0"/>
              <a:buChar char="•"/>
            </a:pPr>
            <a:r>
              <a:rPr lang="de-DE" sz="2200" dirty="0"/>
              <a:t>Berechne relativen Unterschied in der Anzahl an Zustimmungen</a:t>
            </a:r>
          </a:p>
          <a:p>
            <a:pPr marL="698500" lvl="1" indent="-342900"/>
            <a:endParaRPr lang="de-DE" sz="1800" dirty="0"/>
          </a:p>
          <a:p>
            <a:pPr marL="698500" lvl="1" indent="-342900"/>
            <a:endParaRPr lang="de-DE" sz="1800" dirty="0"/>
          </a:p>
          <a:p>
            <a:pPr marL="342900" indent="-342900">
              <a:buFont typeface="Arial" panose="020B0604020202020204" pitchFamily="34" charset="0"/>
              <a:buChar char="•"/>
            </a:pPr>
            <a:endParaRPr lang="de-DE" dirty="0"/>
          </a:p>
        </p:txBody>
      </p:sp>
      <p:pic>
        <p:nvPicPr>
          <p:cNvPr id="11" name="Content Placeholder 10">
            <a:extLst>
              <a:ext uri="{FF2B5EF4-FFF2-40B4-BE49-F238E27FC236}">
                <a16:creationId xmlns:a16="http://schemas.microsoft.com/office/drawing/2014/main" id="{D2886728-D466-8AC8-B733-D577042ACF95}"/>
              </a:ext>
            </a:extLst>
          </p:cNvPr>
          <p:cNvPicPr>
            <a:picLocks noGrp="1" noChangeAspect="1"/>
          </p:cNvPicPr>
          <p:nvPr>
            <p:ph sz="quarter" idx="11"/>
          </p:nvPr>
        </p:nvPicPr>
        <p:blipFill>
          <a:blip r:embed="rId3"/>
          <a:stretch>
            <a:fillRect/>
          </a:stretch>
        </p:blipFill>
        <p:spPr>
          <a:xfrm>
            <a:off x="4523365" y="1450099"/>
            <a:ext cx="4337050" cy="2243301"/>
          </a:xfrm>
        </p:spPr>
      </p:pic>
    </p:spTree>
    <p:extLst>
      <p:ext uri="{BB962C8B-B14F-4D97-AF65-F5344CB8AC3E}">
        <p14:creationId xmlns:p14="http://schemas.microsoft.com/office/powerpoint/2010/main" val="62543349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E063D-AE44-DB80-8D66-397BFE831900}"/>
              </a:ext>
            </a:extLst>
          </p:cNvPr>
          <p:cNvSpPr>
            <a:spLocks noGrp="1"/>
          </p:cNvSpPr>
          <p:nvPr>
            <p:ph type="title"/>
          </p:nvPr>
        </p:nvSpPr>
        <p:spPr/>
        <p:txBody>
          <a:bodyPr/>
          <a:lstStyle/>
          <a:p>
            <a:r>
              <a:rPr lang="de-DE" dirty="0" err="1"/>
              <a:t>Alt.Techniken</a:t>
            </a:r>
            <a:r>
              <a:rPr lang="de-DE" dirty="0"/>
              <a:t>: Listenexperimente 2</a:t>
            </a:r>
          </a:p>
        </p:txBody>
      </p:sp>
      <p:sp>
        <p:nvSpPr>
          <p:cNvPr id="2" name="Content Placeholder 1">
            <a:extLst>
              <a:ext uri="{FF2B5EF4-FFF2-40B4-BE49-F238E27FC236}">
                <a16:creationId xmlns:a16="http://schemas.microsoft.com/office/drawing/2014/main" id="{0CE28250-D1FE-CEF5-A411-816891A35990}"/>
              </a:ext>
            </a:extLst>
          </p:cNvPr>
          <p:cNvSpPr>
            <a:spLocks noGrp="1"/>
          </p:cNvSpPr>
          <p:nvPr>
            <p:ph idx="1"/>
          </p:nvPr>
        </p:nvSpPr>
        <p:spPr/>
        <p:txBody>
          <a:bodyPr/>
          <a:lstStyle/>
          <a:p>
            <a:r>
              <a:rPr lang="en-US" sz="1400" dirty="0" err="1"/>
              <a:t>Redlawsk</a:t>
            </a:r>
            <a:r>
              <a:rPr lang="en-US" sz="1400" dirty="0"/>
              <a:t>, David, Caroline Tolbert, and William Franko. “Voters, Emotions, and Race in 2008: Obama as the First Black President.” </a:t>
            </a:r>
            <a:r>
              <a:rPr lang="en-US" sz="1400" i="1" dirty="0"/>
              <a:t>Political Research Quarterly</a:t>
            </a:r>
            <a:r>
              <a:rPr lang="en-US" sz="1400" dirty="0"/>
              <a:t> 63 (December 1, 2010): 875–89. </a:t>
            </a:r>
            <a:r>
              <a:rPr lang="en-US" sz="1400" dirty="0">
                <a:hlinkClick r:id="rId3"/>
              </a:rPr>
              <a:t>https://doi.org/10.1177/1065912910373554</a:t>
            </a:r>
            <a:endParaRPr lang="en-US" sz="1400" dirty="0"/>
          </a:p>
          <a:p>
            <a:pPr>
              <a:lnSpc>
                <a:spcPct val="100000"/>
              </a:lnSpc>
              <a:spcBef>
                <a:spcPts val="0"/>
              </a:spcBef>
            </a:pPr>
            <a:endParaRPr lang="en-US" sz="1050" dirty="0"/>
          </a:p>
          <a:p>
            <a:pPr>
              <a:lnSpc>
                <a:spcPct val="100000"/>
              </a:lnSpc>
              <a:spcBef>
                <a:spcPts val="0"/>
              </a:spcBef>
            </a:pPr>
            <a:r>
              <a:rPr lang="en-US" sz="1600" dirty="0"/>
              <a:t>Some people will vote for Barack Obama this fall and some people will not. Regardless of your overall feelings toward him, please indicate how many of the following five facts about Obama trouble you when you think about choosing the next president. I SHOULD ADD, TOO, THAT we are not interested in WHICH ONES trouble you, only HOW MANY. Are you ready?“</a:t>
            </a:r>
          </a:p>
          <a:p>
            <a:pPr marL="228600" indent="-228600">
              <a:lnSpc>
                <a:spcPct val="100000"/>
              </a:lnSpc>
              <a:spcBef>
                <a:spcPts val="0"/>
              </a:spcBef>
              <a:buFont typeface="+mj-lt"/>
              <a:buAutoNum type="arabicPeriod"/>
            </a:pPr>
            <a:r>
              <a:rPr lang="en-US" sz="1600" b="0" dirty="0"/>
              <a:t> During the primary campaign, he described small-town Pennsylvanians as bitter and said that they cling to guns and religion. </a:t>
            </a:r>
          </a:p>
          <a:p>
            <a:pPr marL="228600" indent="-228600">
              <a:lnSpc>
                <a:spcPct val="100000"/>
              </a:lnSpc>
              <a:spcBef>
                <a:spcPts val="0"/>
              </a:spcBef>
              <a:buFont typeface="+mj-lt"/>
              <a:buAutoNum type="arabicPeriod"/>
            </a:pPr>
            <a:r>
              <a:rPr lang="en-US" sz="1600" b="0" dirty="0"/>
              <a:t>He has served in the US Senate only since 2005. </a:t>
            </a:r>
          </a:p>
          <a:p>
            <a:pPr marL="228600" indent="-228600">
              <a:lnSpc>
                <a:spcPct val="100000"/>
              </a:lnSpc>
              <a:spcBef>
                <a:spcPts val="0"/>
              </a:spcBef>
              <a:buFont typeface="+mj-lt"/>
              <a:buAutoNum type="arabicPeriod"/>
            </a:pPr>
            <a:r>
              <a:rPr lang="en-US" sz="1600" b="0" dirty="0"/>
              <a:t>3 He used to be a smoker. </a:t>
            </a:r>
          </a:p>
          <a:p>
            <a:pPr marL="228600" indent="-228600">
              <a:lnSpc>
                <a:spcPct val="100000"/>
              </a:lnSpc>
              <a:spcBef>
                <a:spcPts val="0"/>
              </a:spcBef>
              <a:buFont typeface="+mj-lt"/>
              <a:buAutoNum type="arabicPeriod"/>
            </a:pPr>
            <a:r>
              <a:rPr lang="en-US" sz="1600" b="0" dirty="0"/>
              <a:t>4 He was a member of Jeremiah Wrights Trinity United Church of Christ for 20 years, before he resigned in May of 2008. </a:t>
            </a:r>
          </a:p>
          <a:p>
            <a:pPr marL="228600" indent="-228600">
              <a:lnSpc>
                <a:spcPct val="100000"/>
              </a:lnSpc>
              <a:spcBef>
                <a:spcPts val="0"/>
              </a:spcBef>
              <a:buFont typeface="+mj-lt"/>
              <a:buAutoNum type="arabicPeriod"/>
            </a:pPr>
            <a:r>
              <a:rPr lang="en-US" sz="1600" dirty="0"/>
              <a:t>The treatment group received the above baseline with a fifth item: 5. If elected, he will be the first black president. </a:t>
            </a:r>
          </a:p>
          <a:p>
            <a:pPr marL="228600" indent="-228600">
              <a:lnSpc>
                <a:spcPct val="100000"/>
              </a:lnSpc>
              <a:spcBef>
                <a:spcPts val="0"/>
              </a:spcBef>
              <a:buFont typeface="+mj-lt"/>
              <a:buAutoNum type="arabicPeriod"/>
            </a:pPr>
            <a:endParaRPr lang="en-US" sz="1050" dirty="0"/>
          </a:p>
          <a:p>
            <a:pPr>
              <a:lnSpc>
                <a:spcPct val="100000"/>
              </a:lnSpc>
              <a:spcBef>
                <a:spcPts val="0"/>
              </a:spcBef>
            </a:pPr>
            <a:endParaRPr lang="en-US" sz="1400" dirty="0"/>
          </a:p>
          <a:p>
            <a:pPr marL="457200" indent="-457200">
              <a:buFont typeface="Arial" panose="020B0604020202020204" pitchFamily="34" charset="0"/>
              <a:buChar char="•"/>
            </a:pPr>
            <a:endParaRPr lang="de-DE" dirty="0"/>
          </a:p>
        </p:txBody>
      </p:sp>
    </p:spTree>
    <p:extLst>
      <p:ext uri="{BB962C8B-B14F-4D97-AF65-F5344CB8AC3E}">
        <p14:creationId xmlns:p14="http://schemas.microsoft.com/office/powerpoint/2010/main" val="411057308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E063D-AE44-DB80-8D66-397BFE831900}"/>
              </a:ext>
            </a:extLst>
          </p:cNvPr>
          <p:cNvSpPr>
            <a:spLocks noGrp="1"/>
          </p:cNvSpPr>
          <p:nvPr>
            <p:ph type="title"/>
          </p:nvPr>
        </p:nvSpPr>
        <p:spPr/>
        <p:txBody>
          <a:bodyPr/>
          <a:lstStyle/>
          <a:p>
            <a:r>
              <a:rPr lang="de-DE" dirty="0" err="1"/>
              <a:t>Alt.Techniken</a:t>
            </a:r>
            <a:r>
              <a:rPr lang="de-DE" dirty="0"/>
              <a:t>: Listenexperimente 3</a:t>
            </a:r>
          </a:p>
        </p:txBody>
      </p:sp>
      <p:sp>
        <p:nvSpPr>
          <p:cNvPr id="2" name="Content Placeholder 1">
            <a:extLst>
              <a:ext uri="{FF2B5EF4-FFF2-40B4-BE49-F238E27FC236}">
                <a16:creationId xmlns:a16="http://schemas.microsoft.com/office/drawing/2014/main" id="{0CE28250-D1FE-CEF5-A411-816891A35990}"/>
              </a:ext>
            </a:extLst>
          </p:cNvPr>
          <p:cNvSpPr>
            <a:spLocks noGrp="1"/>
          </p:cNvSpPr>
          <p:nvPr>
            <p:ph idx="1"/>
          </p:nvPr>
        </p:nvSpPr>
        <p:spPr/>
        <p:txBody>
          <a:bodyPr/>
          <a:lstStyle/>
          <a:p>
            <a:pPr rtl="0">
              <a:spcBef>
                <a:spcPts val="0"/>
              </a:spcBef>
              <a:spcAft>
                <a:spcPts val="0"/>
              </a:spcAft>
            </a:pPr>
            <a:r>
              <a:rPr lang="de-DE" sz="1800" b="1" i="0" u="none" strike="noStrike" dirty="0">
                <a:solidFill>
                  <a:srgbClr val="000000"/>
                </a:solidFill>
                <a:effectLst/>
                <a:latin typeface="Calibri" panose="020F0502020204030204" pitchFamily="34" charset="0"/>
              </a:rPr>
              <a:t>F5: Die Corona Pandemie hat das Verhalten vieler Menschen verändert. Wir wollen Sie nun fragen, WIE VIELE dieser Dinge Sie in Ihrem eigenen Leben verändert haben. Sie müssen uns nicht sagen, welche Dinge sich genau verändert haben, nur WIE VIELE </a:t>
            </a:r>
            <a:endParaRPr lang="de-DE" b="0" dirty="0">
              <a:effectLst/>
            </a:endParaRPr>
          </a:p>
          <a:p>
            <a:pPr rtl="0">
              <a:spcBef>
                <a:spcPts val="0"/>
              </a:spcBef>
              <a:spcAft>
                <a:spcPts val="0"/>
              </a:spcAft>
            </a:pPr>
            <a:endParaRPr lang="de-DE" sz="1800" b="1" i="0" u="none" strike="noStrike" dirty="0">
              <a:solidFill>
                <a:srgbClr val="000000"/>
              </a:solidFill>
              <a:effectLst/>
              <a:latin typeface="Calibri" panose="020F0502020204030204" pitchFamily="34" charset="0"/>
            </a:endParaRPr>
          </a:p>
          <a:p>
            <a:pPr rtl="0">
              <a:spcBef>
                <a:spcPts val="0"/>
              </a:spcBef>
              <a:spcAft>
                <a:spcPts val="0"/>
              </a:spcAft>
            </a:pPr>
            <a:r>
              <a:rPr lang="de-DE" sz="1800" b="1" i="0" u="none" strike="noStrike" dirty="0">
                <a:solidFill>
                  <a:srgbClr val="000000"/>
                </a:solidFill>
                <a:effectLst/>
                <a:latin typeface="Calibri" panose="020F0502020204030204" pitchFamily="34" charset="0"/>
              </a:rPr>
              <a:t>Seit dem Beginn der Pandemie  </a:t>
            </a:r>
            <a:endParaRPr lang="de-DE" b="0" dirty="0">
              <a:effectLst/>
            </a:endParaRPr>
          </a:p>
          <a:p>
            <a:pPr rtl="0">
              <a:spcBef>
                <a:spcPts val="0"/>
              </a:spcBef>
              <a:spcAft>
                <a:spcPts val="0"/>
              </a:spcAft>
            </a:pPr>
            <a:r>
              <a:rPr lang="de-DE" sz="1800" b="0" i="0" u="none" strike="noStrike" dirty="0">
                <a:solidFill>
                  <a:srgbClr val="000000"/>
                </a:solidFill>
                <a:effectLst/>
                <a:latin typeface="Calibri" panose="020F0502020204030204" pitchFamily="34" charset="0"/>
              </a:rPr>
              <a:t>(A)… trage ich eine Maske beim Einkaufen und in öffentlichen Verkehrsmitteln </a:t>
            </a:r>
            <a:endParaRPr lang="de-DE" b="0" dirty="0">
              <a:effectLst/>
            </a:endParaRPr>
          </a:p>
          <a:p>
            <a:pPr rtl="0">
              <a:spcBef>
                <a:spcPts val="0"/>
              </a:spcBef>
              <a:spcAft>
                <a:spcPts val="0"/>
              </a:spcAft>
            </a:pPr>
            <a:r>
              <a:rPr lang="de-DE" sz="1800" b="0" i="0" u="none" strike="noStrike" dirty="0">
                <a:solidFill>
                  <a:srgbClr val="000000"/>
                </a:solidFill>
                <a:effectLst/>
                <a:latin typeface="Calibri" panose="020F0502020204030204" pitchFamily="34" charset="0"/>
              </a:rPr>
              <a:t>(B)...arbeite ich mehr im Home-Office</a:t>
            </a:r>
            <a:endParaRPr lang="de-DE" b="0" dirty="0">
              <a:effectLst/>
            </a:endParaRPr>
          </a:p>
          <a:p>
            <a:pPr rtl="0">
              <a:spcBef>
                <a:spcPts val="0"/>
              </a:spcBef>
              <a:spcAft>
                <a:spcPts val="0"/>
              </a:spcAft>
            </a:pPr>
            <a:r>
              <a:rPr lang="de-DE" sz="1800" b="0" i="0" u="none" strike="noStrike" dirty="0">
                <a:solidFill>
                  <a:srgbClr val="000000"/>
                </a:solidFill>
                <a:effectLst/>
                <a:latin typeface="Calibri" panose="020F0502020204030204" pitchFamily="34" charset="0"/>
              </a:rPr>
              <a:t>(C)… treffe ich Freunde und Bekannte weniger häufig </a:t>
            </a:r>
            <a:endParaRPr lang="de-DE" b="0" dirty="0">
              <a:effectLst/>
            </a:endParaRPr>
          </a:p>
          <a:p>
            <a:pPr rtl="0">
              <a:spcBef>
                <a:spcPts val="0"/>
              </a:spcBef>
              <a:spcAft>
                <a:spcPts val="0"/>
              </a:spcAft>
            </a:pPr>
            <a:r>
              <a:rPr lang="de-DE" sz="1800" b="0" i="0" u="none" strike="noStrike" dirty="0">
                <a:solidFill>
                  <a:srgbClr val="000000"/>
                </a:solidFill>
                <a:effectLst/>
                <a:latin typeface="Calibri" panose="020F0502020204030204" pitchFamily="34" charset="0"/>
              </a:rPr>
              <a:t>(D)… versuche ich mindestens 1.5 Meter Abstand von anderen Menschen einzuhalten </a:t>
            </a:r>
            <a:endParaRPr lang="de-DE" b="0" dirty="0">
              <a:effectLst/>
            </a:endParaRPr>
          </a:p>
          <a:p>
            <a:pPr rtl="0">
              <a:spcBef>
                <a:spcPts val="0"/>
              </a:spcBef>
              <a:spcAft>
                <a:spcPts val="0"/>
              </a:spcAft>
            </a:pPr>
            <a:r>
              <a:rPr lang="de-DE" sz="1800" b="0" i="0" u="none" strike="noStrike" dirty="0">
                <a:solidFill>
                  <a:srgbClr val="000000"/>
                </a:solidFill>
                <a:effectLst/>
                <a:latin typeface="Calibri" panose="020F0502020204030204" pitchFamily="34" charset="0"/>
              </a:rPr>
              <a:t>(E)… machen mich größere Ansammlungen von Menschen nervös </a:t>
            </a:r>
            <a:endParaRPr lang="de-DE" b="0" dirty="0">
              <a:effectLst/>
            </a:endParaRPr>
          </a:p>
          <a:p>
            <a:pPr rtl="0">
              <a:spcBef>
                <a:spcPts val="0"/>
              </a:spcBef>
              <a:spcAft>
                <a:spcPts val="0"/>
              </a:spcAft>
            </a:pPr>
            <a:r>
              <a:rPr lang="de-DE" sz="1800" i="0" u="none" strike="noStrike" dirty="0">
                <a:solidFill>
                  <a:srgbClr val="000000"/>
                </a:solidFill>
                <a:effectLst/>
                <a:latin typeface="Calibri" panose="020F0502020204030204" pitchFamily="34" charset="0"/>
              </a:rPr>
              <a:t>(F)… gehe ich Asiaten lieber aus dem Weg. </a:t>
            </a:r>
            <a:endParaRPr lang="de-DE" dirty="0">
              <a:effectLst/>
            </a:endParaRPr>
          </a:p>
          <a:p>
            <a:endParaRPr lang="de-DE" dirty="0"/>
          </a:p>
        </p:txBody>
      </p:sp>
    </p:spTree>
    <p:extLst>
      <p:ext uri="{BB962C8B-B14F-4D97-AF65-F5344CB8AC3E}">
        <p14:creationId xmlns:p14="http://schemas.microsoft.com/office/powerpoint/2010/main" val="3594605170"/>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E063D-AE44-DB80-8D66-397BFE831900}"/>
              </a:ext>
            </a:extLst>
          </p:cNvPr>
          <p:cNvSpPr>
            <a:spLocks noGrp="1"/>
          </p:cNvSpPr>
          <p:nvPr>
            <p:ph type="title"/>
          </p:nvPr>
        </p:nvSpPr>
        <p:spPr/>
        <p:txBody>
          <a:bodyPr/>
          <a:lstStyle/>
          <a:p>
            <a:r>
              <a:rPr lang="de-DE" dirty="0" err="1"/>
              <a:t>Alt.Techniken</a:t>
            </a:r>
            <a:r>
              <a:rPr lang="de-DE" dirty="0"/>
              <a:t>: </a:t>
            </a:r>
            <a:r>
              <a:rPr lang="de-DE" dirty="0" err="1"/>
              <a:t>Conjoint</a:t>
            </a:r>
            <a:r>
              <a:rPr lang="de-DE" dirty="0"/>
              <a:t> </a:t>
            </a:r>
            <a:r>
              <a:rPr lang="de-DE" dirty="0" err="1"/>
              <a:t>Exp</a:t>
            </a:r>
            <a:r>
              <a:rPr lang="de-DE" dirty="0"/>
              <a:t>. I</a:t>
            </a:r>
          </a:p>
        </p:txBody>
      </p:sp>
      <p:sp>
        <p:nvSpPr>
          <p:cNvPr id="8" name="Content Placeholder 7">
            <a:extLst>
              <a:ext uri="{FF2B5EF4-FFF2-40B4-BE49-F238E27FC236}">
                <a16:creationId xmlns:a16="http://schemas.microsoft.com/office/drawing/2014/main" id="{32096223-03C9-6592-E378-689BD4159ECC}"/>
              </a:ext>
            </a:extLst>
          </p:cNvPr>
          <p:cNvSpPr>
            <a:spLocks noGrp="1"/>
          </p:cNvSpPr>
          <p:nvPr>
            <p:ph sz="quarter" idx="12"/>
          </p:nvPr>
        </p:nvSpPr>
        <p:spPr>
          <a:xfrm>
            <a:off x="234951" y="736599"/>
            <a:ext cx="4397615" cy="4330086"/>
          </a:xfrm>
        </p:spPr>
        <p:txBody>
          <a:bodyPr/>
          <a:lstStyle/>
          <a:p>
            <a:pPr marL="342900" indent="-342900">
              <a:buFont typeface="Arial" panose="020B0604020202020204" pitchFamily="34" charset="0"/>
              <a:buChar char="•"/>
            </a:pPr>
            <a:r>
              <a:rPr lang="de-DE" dirty="0"/>
              <a:t>Definiere Liste von Charakteristika von Interesse  </a:t>
            </a:r>
          </a:p>
          <a:p>
            <a:pPr marL="342900" indent="-342900">
              <a:buFont typeface="Arial" panose="020B0604020202020204" pitchFamily="34" charset="0"/>
              <a:buChar char="•"/>
            </a:pPr>
            <a:r>
              <a:rPr lang="de-DE" dirty="0"/>
              <a:t>Gib Proband*Innen die Wahl zwischen zwei Möglichkeiten, mit variierenden Charakteristika </a:t>
            </a:r>
          </a:p>
          <a:p>
            <a:pPr marL="342900" indent="-342900">
              <a:buFont typeface="Arial" panose="020B0604020202020204" pitchFamily="34" charset="0"/>
              <a:buChar char="•"/>
            </a:pPr>
            <a:r>
              <a:rPr lang="de-DE" dirty="0"/>
              <a:t>Möglichkeit der Berechnung: Individueller Einfluss der </a:t>
            </a:r>
            <a:r>
              <a:rPr lang="de-DE" dirty="0" err="1"/>
              <a:t>Characteristika</a:t>
            </a:r>
            <a:endParaRPr lang="de-DE" dirty="0"/>
          </a:p>
          <a:p>
            <a:pPr lvl="1" indent="0">
              <a:buNone/>
            </a:pPr>
            <a:endParaRPr lang="de-DE" dirty="0"/>
          </a:p>
        </p:txBody>
      </p:sp>
      <p:pic>
        <p:nvPicPr>
          <p:cNvPr id="6" name="Content Placeholder 5">
            <a:extLst>
              <a:ext uri="{FF2B5EF4-FFF2-40B4-BE49-F238E27FC236}">
                <a16:creationId xmlns:a16="http://schemas.microsoft.com/office/drawing/2014/main" id="{ED04420F-808C-3BA2-B031-C5FEB621A777}"/>
              </a:ext>
            </a:extLst>
          </p:cNvPr>
          <p:cNvPicPr>
            <a:picLocks noGrp="1" noChangeAspect="1"/>
          </p:cNvPicPr>
          <p:nvPr>
            <p:ph sz="quarter" idx="11"/>
          </p:nvPr>
        </p:nvPicPr>
        <p:blipFill>
          <a:blip r:embed="rId3"/>
          <a:stretch>
            <a:fillRect/>
          </a:stretch>
        </p:blipFill>
        <p:spPr>
          <a:xfrm>
            <a:off x="4632566" y="736600"/>
            <a:ext cx="4215918" cy="4238625"/>
          </a:xfrm>
        </p:spPr>
      </p:pic>
    </p:spTree>
    <p:extLst>
      <p:ext uri="{BB962C8B-B14F-4D97-AF65-F5344CB8AC3E}">
        <p14:creationId xmlns:p14="http://schemas.microsoft.com/office/powerpoint/2010/main" val="305244398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E063D-AE44-DB80-8D66-397BFE831900}"/>
              </a:ext>
            </a:extLst>
          </p:cNvPr>
          <p:cNvSpPr>
            <a:spLocks noGrp="1"/>
          </p:cNvSpPr>
          <p:nvPr>
            <p:ph type="title"/>
          </p:nvPr>
        </p:nvSpPr>
        <p:spPr/>
        <p:txBody>
          <a:bodyPr/>
          <a:lstStyle/>
          <a:p>
            <a:r>
              <a:rPr lang="de-DE" dirty="0" err="1"/>
              <a:t>Alt.Techniken</a:t>
            </a:r>
            <a:r>
              <a:rPr lang="de-DE" dirty="0"/>
              <a:t>: </a:t>
            </a:r>
            <a:r>
              <a:rPr lang="de-DE" dirty="0" err="1"/>
              <a:t>Conjoint</a:t>
            </a:r>
            <a:r>
              <a:rPr lang="de-DE" dirty="0"/>
              <a:t> </a:t>
            </a:r>
            <a:r>
              <a:rPr lang="de-DE" dirty="0" err="1"/>
              <a:t>Exp</a:t>
            </a:r>
            <a:r>
              <a:rPr lang="de-DE" dirty="0"/>
              <a:t>. III</a:t>
            </a:r>
          </a:p>
        </p:txBody>
      </p:sp>
      <p:pic>
        <p:nvPicPr>
          <p:cNvPr id="10" name="Content Placeholder 9">
            <a:extLst>
              <a:ext uri="{FF2B5EF4-FFF2-40B4-BE49-F238E27FC236}">
                <a16:creationId xmlns:a16="http://schemas.microsoft.com/office/drawing/2014/main" id="{E7E936EB-D785-B416-553F-58C0EB5CF20D}"/>
              </a:ext>
            </a:extLst>
          </p:cNvPr>
          <p:cNvPicPr>
            <a:picLocks noGrp="1" noChangeAspect="1"/>
          </p:cNvPicPr>
          <p:nvPr>
            <p:ph sz="quarter" idx="11"/>
          </p:nvPr>
        </p:nvPicPr>
        <p:blipFill>
          <a:blip r:embed="rId3"/>
          <a:stretch>
            <a:fillRect/>
          </a:stretch>
        </p:blipFill>
        <p:spPr>
          <a:xfrm>
            <a:off x="4523365" y="1796235"/>
            <a:ext cx="4337050" cy="2963543"/>
          </a:xfrm>
          <a:prstGeom prst="rect">
            <a:avLst/>
          </a:prstGeom>
        </p:spPr>
      </p:pic>
      <p:sp>
        <p:nvSpPr>
          <p:cNvPr id="7" name="Content Placeholder 6">
            <a:extLst>
              <a:ext uri="{FF2B5EF4-FFF2-40B4-BE49-F238E27FC236}">
                <a16:creationId xmlns:a16="http://schemas.microsoft.com/office/drawing/2014/main" id="{7C81F3B0-2407-008E-6ADE-575DA8ABB79C}"/>
              </a:ext>
            </a:extLst>
          </p:cNvPr>
          <p:cNvSpPr>
            <a:spLocks noGrp="1"/>
          </p:cNvSpPr>
          <p:nvPr>
            <p:ph sz="quarter" idx="12"/>
          </p:nvPr>
        </p:nvSpPr>
        <p:spPr>
          <a:xfrm>
            <a:off x="234951" y="1903433"/>
            <a:ext cx="4337049" cy="2963544"/>
          </a:xfrm>
        </p:spPr>
        <p:txBody>
          <a:bodyPr/>
          <a:lstStyle/>
          <a:p>
            <a:r>
              <a:rPr lang="en-US" sz="1300" b="0" dirty="0"/>
              <a:t>Now we show you some profiles of people that want to come to Germany and like to know your opinion about that. Person 1 is a [man/woman] and wants to migrate from </a:t>
            </a:r>
            <a:r>
              <a:rPr lang="en-US" sz="1300" dirty="0"/>
              <a:t>[Ukraine/Syria/Serbia/Egypt] </a:t>
            </a:r>
            <a:r>
              <a:rPr lang="en-US" sz="1300" b="0" dirty="0"/>
              <a:t>to Germany. [</a:t>
            </a:r>
            <a:r>
              <a:rPr lang="en-US" sz="1300" dirty="0"/>
              <a:t>He/She] </a:t>
            </a:r>
            <a:r>
              <a:rPr lang="en-US" sz="1300" b="0" dirty="0"/>
              <a:t>is 40 years old</a:t>
            </a:r>
            <a:r>
              <a:rPr lang="en-US" sz="1300" dirty="0"/>
              <a:t>. [[He/She] will be able to find quickly a job in Germany due to their qualifications. / Due to their lack of qualifications, [he/she] will have problems finding work straight away.] [He/She] has two minor accompanying children. [He/She] will migrate alone.] [He/She] is [Muslim/Christian/nonreligious].</a:t>
            </a:r>
          </a:p>
          <a:p>
            <a:r>
              <a:rPr lang="en-US" sz="1300" b="0" dirty="0"/>
              <a:t>After reading the vignette, respondents had to indicate whether this person should get unlimited right of residence in Germany. The scale ranged from 1 “totally disagree” to 6 “totally agree”. </a:t>
            </a:r>
            <a:endParaRPr lang="de-DE" sz="1300" b="0" dirty="0"/>
          </a:p>
        </p:txBody>
      </p:sp>
      <p:sp>
        <p:nvSpPr>
          <p:cNvPr id="12" name="TextBox 11">
            <a:extLst>
              <a:ext uri="{FF2B5EF4-FFF2-40B4-BE49-F238E27FC236}">
                <a16:creationId xmlns:a16="http://schemas.microsoft.com/office/drawing/2014/main" id="{DB1B2403-10FD-3D62-83CD-6F4DD0A267FB}"/>
              </a:ext>
            </a:extLst>
          </p:cNvPr>
          <p:cNvSpPr txBox="1"/>
          <p:nvPr/>
        </p:nvSpPr>
        <p:spPr>
          <a:xfrm>
            <a:off x="117475" y="719018"/>
            <a:ext cx="8895896" cy="1077218"/>
          </a:xfrm>
          <a:prstGeom prst="rect">
            <a:avLst/>
          </a:prstGeom>
          <a:noFill/>
        </p:spPr>
        <p:txBody>
          <a:bodyPr wrap="square">
            <a:spAutoFit/>
          </a:bodyPr>
          <a:lstStyle/>
          <a:p>
            <a:r>
              <a:rPr lang="en-US" sz="1600" b="1" dirty="0">
                <a:effectLst/>
              </a:rPr>
              <a:t>Mayer, Sabrina J., Christoph G. Nguyen, Jörg Dollmann, and Susanne Veit. “The Hidden Majority/Minority Consensus: Minorities Show Similar Preference Patterns of Immigrant Support as the Majority Population.” </a:t>
            </a:r>
            <a:r>
              <a:rPr lang="en-US" sz="1600" b="1" i="1" dirty="0">
                <a:effectLst/>
              </a:rPr>
              <a:t>The British Journal of Sociology</a:t>
            </a:r>
            <a:r>
              <a:rPr lang="en-US" sz="1600" b="1" dirty="0">
                <a:effectLst/>
              </a:rPr>
              <a:t> n/a, no. n/a. Accessed May 20, 2023. </a:t>
            </a:r>
            <a:r>
              <a:rPr lang="en-US" sz="1600" b="1" dirty="0">
                <a:effectLst/>
                <a:hlinkClick r:id="rId4"/>
              </a:rPr>
              <a:t>https://doi.org/10.1111/1468-4446.13013</a:t>
            </a:r>
            <a:r>
              <a:rPr lang="en-US" sz="1600" b="1" dirty="0">
                <a:effectLst/>
              </a:rPr>
              <a:t>.</a:t>
            </a:r>
          </a:p>
        </p:txBody>
      </p:sp>
    </p:spTree>
    <p:extLst>
      <p:ext uri="{BB962C8B-B14F-4D97-AF65-F5344CB8AC3E}">
        <p14:creationId xmlns:p14="http://schemas.microsoft.com/office/powerpoint/2010/main" val="281235799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2E85A-5A2B-40FA-A0C2-C0CFF19C3192}"/>
              </a:ext>
            </a:extLst>
          </p:cNvPr>
          <p:cNvSpPr>
            <a:spLocks noGrp="1"/>
          </p:cNvSpPr>
          <p:nvPr>
            <p:ph type="title"/>
          </p:nvPr>
        </p:nvSpPr>
        <p:spPr/>
        <p:txBody>
          <a:bodyPr/>
          <a:lstStyle/>
          <a:p>
            <a:r>
              <a:rPr lang="de-DE" noProof="0" dirty="0"/>
              <a:t>Übersicht</a:t>
            </a:r>
          </a:p>
        </p:txBody>
      </p:sp>
      <p:sp>
        <p:nvSpPr>
          <p:cNvPr id="5" name="Text Placeholder 4">
            <a:extLst>
              <a:ext uri="{FF2B5EF4-FFF2-40B4-BE49-F238E27FC236}">
                <a16:creationId xmlns:a16="http://schemas.microsoft.com/office/drawing/2014/main" id="{5B5A2214-0261-4489-8A63-55817E9128D8}"/>
              </a:ext>
            </a:extLst>
          </p:cNvPr>
          <p:cNvSpPr>
            <a:spLocks noGrp="1"/>
          </p:cNvSpPr>
          <p:nvPr>
            <p:ph type="body" sz="quarter" idx="4294967295"/>
          </p:nvPr>
        </p:nvSpPr>
        <p:spPr>
          <a:xfrm>
            <a:off x="234950" y="905491"/>
            <a:ext cx="8674100" cy="4238009"/>
          </a:xfrm>
        </p:spPr>
        <p:txBody>
          <a:bodyPr anchor="ctr"/>
          <a:lstStyle/>
          <a:p>
            <a:pPr marL="457200" indent="-457200">
              <a:buFont typeface="Arial" panose="020B0604020202020204" pitchFamily="34" charset="0"/>
              <a:buChar char="•"/>
            </a:pPr>
            <a:endParaRPr lang="de-DE" noProof="0" dirty="0"/>
          </a:p>
          <a:p>
            <a:pPr marL="457200" indent="-457200">
              <a:buFont typeface="Arial" panose="020B0604020202020204" pitchFamily="34" charset="0"/>
              <a:buChar char="•"/>
            </a:pPr>
            <a:endParaRPr lang="de-DE" dirty="0"/>
          </a:p>
          <a:p>
            <a:pPr marL="457200" indent="-457200">
              <a:buFont typeface="Arial" panose="020B0604020202020204" pitchFamily="34" charset="0"/>
              <a:buChar char="•"/>
            </a:pPr>
            <a:endParaRPr lang="de-DE" noProof="0" dirty="0"/>
          </a:p>
          <a:p>
            <a:pPr marL="457200" indent="-457200">
              <a:buFont typeface="Arial" panose="020B0604020202020204" pitchFamily="34" charset="0"/>
              <a:buChar char="•"/>
            </a:pPr>
            <a:r>
              <a:rPr lang="de-DE" dirty="0"/>
              <a:t>0</a:t>
            </a:r>
            <a:r>
              <a:rPr lang="de-DE" noProof="0" dirty="0"/>
              <a:t> –</a:t>
            </a:r>
            <a:r>
              <a:rPr lang="de-DE" dirty="0"/>
              <a:t> Logistik </a:t>
            </a:r>
            <a:endParaRPr lang="de-DE" noProof="0" dirty="0"/>
          </a:p>
          <a:p>
            <a:pPr marL="457200" indent="-457200">
              <a:buFont typeface="Arial" panose="020B0604020202020204" pitchFamily="34" charset="0"/>
              <a:buChar char="•"/>
            </a:pPr>
            <a:r>
              <a:rPr lang="de-DE" dirty="0"/>
              <a:t>1</a:t>
            </a:r>
            <a:r>
              <a:rPr lang="de-DE" noProof="0" dirty="0"/>
              <a:t> – Theorie &amp; Diskussion: Soziale Kohäsion in Krisenzeiten</a:t>
            </a:r>
          </a:p>
          <a:p>
            <a:pPr marL="457200" indent="-457200">
              <a:buFont typeface="Arial" panose="020B0604020202020204" pitchFamily="34" charset="0"/>
              <a:buChar char="•"/>
            </a:pPr>
            <a:r>
              <a:rPr lang="de-DE" dirty="0"/>
              <a:t>2 </a:t>
            </a:r>
            <a:r>
              <a:rPr lang="de-DE" noProof="0" dirty="0"/>
              <a:t>– Methoden: Problem Set Besprechung  </a:t>
            </a:r>
          </a:p>
          <a:p>
            <a:pPr marL="457200" indent="-457200">
              <a:buFont typeface="Arial" panose="020B0604020202020204" pitchFamily="34" charset="0"/>
              <a:buChar char="•"/>
            </a:pPr>
            <a:r>
              <a:rPr lang="de-DE" noProof="0" dirty="0"/>
              <a:t>3 – Anwendung:  Empirischer Überblick</a:t>
            </a:r>
            <a:endParaRPr lang="de-DE" sz="1600" dirty="0"/>
          </a:p>
          <a:p>
            <a:pPr marL="812800" lvl="1" indent="-457200"/>
            <a:r>
              <a:rPr lang="de-DE" sz="1600" dirty="0"/>
              <a:t>Einblick in die eigene Forschung </a:t>
            </a:r>
          </a:p>
          <a:p>
            <a:pPr marL="812800" lvl="1" indent="-457200"/>
            <a:r>
              <a:rPr lang="de-DE" sz="1600" dirty="0"/>
              <a:t>Mit BUA Daten</a:t>
            </a:r>
          </a:p>
          <a:p>
            <a:pPr marL="812800" lvl="1" indent="-457200"/>
            <a:endParaRPr lang="de-DE" sz="1600" dirty="0"/>
          </a:p>
          <a:p>
            <a:pPr marL="812800" lvl="1" indent="-457200"/>
            <a:endParaRPr lang="de-DE" sz="2000" noProof="0" dirty="0"/>
          </a:p>
          <a:p>
            <a:endParaRPr lang="de-DE" noProof="0" dirty="0"/>
          </a:p>
          <a:p>
            <a:pPr marL="457200" indent="-457200"/>
            <a:endParaRPr lang="de-DE" noProof="0" dirty="0"/>
          </a:p>
          <a:p>
            <a:pPr marL="457200" indent="-457200">
              <a:buFont typeface="Arial" panose="020B0604020202020204" pitchFamily="34" charset="0"/>
              <a:buChar char="•"/>
            </a:pPr>
            <a:endParaRPr lang="de-DE" noProof="0" dirty="0"/>
          </a:p>
        </p:txBody>
      </p:sp>
    </p:spTree>
    <p:extLst>
      <p:ext uri="{BB962C8B-B14F-4D97-AF65-F5344CB8AC3E}">
        <p14:creationId xmlns:p14="http://schemas.microsoft.com/office/powerpoint/2010/main" val="353330003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2469321F-1E79-4B55-B71D-CF2C75FCE3A8}"/>
              </a:ext>
            </a:extLst>
          </p:cNvPr>
          <p:cNvSpPr>
            <a:spLocks noGrp="1"/>
          </p:cNvSpPr>
          <p:nvPr>
            <p:ph type="subTitle" idx="1"/>
          </p:nvPr>
        </p:nvSpPr>
        <p:spPr>
          <a:xfrm>
            <a:off x="4572000" y="2091333"/>
            <a:ext cx="4198144" cy="960834"/>
          </a:xfrm>
        </p:spPr>
        <p:txBody>
          <a:bodyPr/>
          <a:lstStyle/>
          <a:p>
            <a:r>
              <a:rPr lang="de-DE" noProof="0" dirty="0"/>
              <a:t>Problem Set Besprechung</a:t>
            </a:r>
            <a:endParaRPr lang="de-DE" dirty="0"/>
          </a:p>
        </p:txBody>
      </p:sp>
      <p:sp>
        <p:nvSpPr>
          <p:cNvPr id="8" name="Title 7">
            <a:extLst>
              <a:ext uri="{FF2B5EF4-FFF2-40B4-BE49-F238E27FC236}">
                <a16:creationId xmlns:a16="http://schemas.microsoft.com/office/drawing/2014/main" id="{A67B6EC6-3A28-49C4-AE78-D2532997B2E4}"/>
              </a:ext>
            </a:extLst>
          </p:cNvPr>
          <p:cNvSpPr>
            <a:spLocks noGrp="1"/>
          </p:cNvSpPr>
          <p:nvPr>
            <p:ph type="ctrTitle"/>
          </p:nvPr>
        </p:nvSpPr>
        <p:spPr/>
        <p:txBody>
          <a:bodyPr/>
          <a:lstStyle/>
          <a:p>
            <a:r>
              <a:rPr lang="de-DE" dirty="0"/>
              <a:t>2</a:t>
            </a:r>
          </a:p>
        </p:txBody>
      </p:sp>
    </p:spTree>
    <p:extLst>
      <p:ext uri="{BB962C8B-B14F-4D97-AF65-F5344CB8AC3E}">
        <p14:creationId xmlns:p14="http://schemas.microsoft.com/office/powerpoint/2010/main" val="39669566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50DAAA-56F3-704F-BDC2-DD9F2CFE88FE}"/>
              </a:ext>
            </a:extLst>
          </p:cNvPr>
          <p:cNvSpPr>
            <a:spLocks noGrp="1"/>
          </p:cNvSpPr>
          <p:nvPr>
            <p:ph type="title"/>
          </p:nvPr>
        </p:nvSpPr>
        <p:spPr/>
        <p:txBody>
          <a:bodyPr/>
          <a:lstStyle/>
          <a:p>
            <a:r>
              <a:rPr lang="en-US" dirty="0" err="1"/>
              <a:t>Besprechung</a:t>
            </a:r>
            <a:r>
              <a:rPr lang="en-US" dirty="0"/>
              <a:t> des </a:t>
            </a:r>
            <a:r>
              <a:rPr lang="en-US" dirty="0" err="1"/>
              <a:t>Problemsets</a:t>
            </a:r>
            <a:endParaRPr lang="en-US" dirty="0"/>
          </a:p>
        </p:txBody>
      </p:sp>
      <p:sp>
        <p:nvSpPr>
          <p:cNvPr id="5" name="Content Placeholder 4">
            <a:extLst>
              <a:ext uri="{FF2B5EF4-FFF2-40B4-BE49-F238E27FC236}">
                <a16:creationId xmlns:a16="http://schemas.microsoft.com/office/drawing/2014/main" id="{9B746CF3-5567-B9E6-99EE-DAD61FF75DBE}"/>
              </a:ext>
            </a:extLst>
          </p:cNvPr>
          <p:cNvSpPr>
            <a:spLocks noGrp="1"/>
          </p:cNvSpPr>
          <p:nvPr>
            <p:ph sz="quarter" idx="12"/>
          </p:nvPr>
        </p:nvSpPr>
        <p:spPr/>
        <p:txBody>
          <a:bodyPr/>
          <a:lstStyle/>
          <a:p>
            <a:pPr marL="342900" indent="-342900">
              <a:buFont typeface="Arial" panose="020B0604020202020204" pitchFamily="34" charset="0"/>
              <a:buChar char="•"/>
            </a:pPr>
            <a:r>
              <a:rPr lang="en-US" dirty="0"/>
              <a:t>Code auf Blackboard</a:t>
            </a:r>
          </a:p>
          <a:p>
            <a:pPr marL="342900" indent="-342900">
              <a:buFont typeface="Arial" panose="020B0604020202020204" pitchFamily="34" charset="0"/>
              <a:buChar char="•"/>
            </a:pPr>
            <a:r>
              <a:rPr lang="en-US" dirty="0" err="1"/>
              <a:t>Fragen</a:t>
            </a:r>
            <a:r>
              <a:rPr lang="en-US" dirty="0"/>
              <a:t>? </a:t>
            </a:r>
          </a:p>
        </p:txBody>
      </p:sp>
    </p:spTree>
    <p:extLst>
      <p:ext uri="{BB962C8B-B14F-4D97-AF65-F5344CB8AC3E}">
        <p14:creationId xmlns:p14="http://schemas.microsoft.com/office/powerpoint/2010/main" val="2485744472"/>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2469321F-1E79-4B55-B71D-CF2C75FCE3A8}"/>
              </a:ext>
            </a:extLst>
          </p:cNvPr>
          <p:cNvSpPr>
            <a:spLocks noGrp="1"/>
          </p:cNvSpPr>
          <p:nvPr>
            <p:ph type="subTitle" idx="1"/>
          </p:nvPr>
        </p:nvSpPr>
        <p:spPr>
          <a:xfrm>
            <a:off x="4572000" y="2091333"/>
            <a:ext cx="4198144" cy="960834"/>
          </a:xfrm>
        </p:spPr>
        <p:txBody>
          <a:bodyPr/>
          <a:lstStyle/>
          <a:p>
            <a:r>
              <a:rPr lang="de-DE" noProof="0" dirty="0"/>
              <a:t>Eigene Datenarbeit </a:t>
            </a:r>
            <a:endParaRPr lang="de-DE" dirty="0"/>
          </a:p>
        </p:txBody>
      </p:sp>
      <p:sp>
        <p:nvSpPr>
          <p:cNvPr id="8" name="Title 7">
            <a:extLst>
              <a:ext uri="{FF2B5EF4-FFF2-40B4-BE49-F238E27FC236}">
                <a16:creationId xmlns:a16="http://schemas.microsoft.com/office/drawing/2014/main" id="{A67B6EC6-3A28-49C4-AE78-D2532997B2E4}"/>
              </a:ext>
            </a:extLst>
          </p:cNvPr>
          <p:cNvSpPr>
            <a:spLocks noGrp="1"/>
          </p:cNvSpPr>
          <p:nvPr>
            <p:ph type="ctrTitle"/>
          </p:nvPr>
        </p:nvSpPr>
        <p:spPr/>
        <p:txBody>
          <a:bodyPr/>
          <a:lstStyle/>
          <a:p>
            <a:r>
              <a:rPr lang="de-DE" dirty="0"/>
              <a:t>3</a:t>
            </a:r>
          </a:p>
        </p:txBody>
      </p:sp>
    </p:spTree>
    <p:extLst>
      <p:ext uri="{BB962C8B-B14F-4D97-AF65-F5344CB8AC3E}">
        <p14:creationId xmlns:p14="http://schemas.microsoft.com/office/powerpoint/2010/main" val="164715811"/>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5263-9FF4-4096-A0A5-4BE4B6B8D1A6}"/>
              </a:ext>
            </a:extLst>
          </p:cNvPr>
          <p:cNvSpPr>
            <a:spLocks noGrp="1"/>
          </p:cNvSpPr>
          <p:nvPr>
            <p:ph type="title"/>
          </p:nvPr>
        </p:nvSpPr>
        <p:spPr/>
        <p:txBody>
          <a:bodyPr/>
          <a:lstStyle/>
          <a:p>
            <a:r>
              <a:rPr lang="de-DE" dirty="0"/>
              <a:t>BUA Daten- Rassismus Skalen</a:t>
            </a:r>
          </a:p>
        </p:txBody>
      </p:sp>
      <p:sp>
        <p:nvSpPr>
          <p:cNvPr id="3" name="Text Placeholder 2">
            <a:extLst>
              <a:ext uri="{FF2B5EF4-FFF2-40B4-BE49-F238E27FC236}">
                <a16:creationId xmlns:a16="http://schemas.microsoft.com/office/drawing/2014/main" id="{948A1247-99B4-4C72-A17D-5BAFC93392A0}"/>
              </a:ext>
            </a:extLst>
          </p:cNvPr>
          <p:cNvSpPr>
            <a:spLocks noGrp="1"/>
          </p:cNvSpPr>
          <p:nvPr>
            <p:ph type="body" sz="quarter" idx="10"/>
          </p:nvPr>
        </p:nvSpPr>
        <p:spPr>
          <a:xfrm>
            <a:off x="234951" y="736599"/>
            <a:ext cx="8462482" cy="4238009"/>
          </a:xfrm>
        </p:spPr>
        <p:txBody>
          <a:bodyPr/>
          <a:lstStyle/>
          <a:p>
            <a:pPr>
              <a:spcBef>
                <a:spcPts val="0"/>
              </a:spcBef>
            </a:pPr>
            <a:r>
              <a:rPr lang="en-US" dirty="0"/>
              <a:t>Modern Racism Scale Index (1 to 5,</a:t>
            </a:r>
            <a:r>
              <a:rPr lang="el-GR" b="0" i="0" dirty="0">
                <a:solidFill>
                  <a:srgbClr val="202124"/>
                </a:solidFill>
                <a:effectLst/>
                <a:latin typeface="arial" panose="020B0604020202020204" pitchFamily="34" charset="0"/>
              </a:rPr>
              <a:t> </a:t>
            </a:r>
            <a:r>
              <a:rPr lang="el-GR" b="1" i="0" dirty="0">
                <a:solidFill>
                  <a:srgbClr val="202124"/>
                </a:solidFill>
                <a:effectLst/>
                <a:latin typeface="arial" panose="020B0604020202020204" pitchFamily="34" charset="0"/>
              </a:rPr>
              <a:t>α</a:t>
            </a:r>
            <a:r>
              <a:rPr lang="en-US" b="1" i="0" dirty="0">
                <a:solidFill>
                  <a:srgbClr val="202124"/>
                </a:solidFill>
                <a:effectLst/>
                <a:latin typeface="arial" panose="020B0604020202020204" pitchFamily="34" charset="0"/>
              </a:rPr>
              <a:t> =0.86)</a:t>
            </a:r>
            <a:r>
              <a:rPr lang="en-US" dirty="0"/>
              <a:t> : </a:t>
            </a:r>
          </a:p>
          <a:p>
            <a:pPr>
              <a:spcBef>
                <a:spcPts val="0"/>
              </a:spcBef>
            </a:pPr>
            <a:r>
              <a:rPr lang="en-US" sz="1600" b="0" dirty="0"/>
              <a:t>How much would you disagree/agree with the following statements: </a:t>
            </a:r>
            <a:endParaRPr lang="en-US" sz="1400" b="0" dirty="0"/>
          </a:p>
          <a:p>
            <a:pPr marL="457200" indent="-111125">
              <a:spcBef>
                <a:spcPts val="0"/>
              </a:spcBef>
              <a:buFont typeface="Arial" panose="020B0604020202020204" pitchFamily="34" charset="0"/>
              <a:buChar char="•"/>
            </a:pPr>
            <a:r>
              <a:rPr lang="en-US" sz="1400" b="0" dirty="0"/>
              <a:t>Discrimination of members of ethnic and religious minorities is no longer a problem in Germany </a:t>
            </a:r>
          </a:p>
          <a:p>
            <a:pPr marL="457200" indent="-111125">
              <a:spcBef>
                <a:spcPts val="0"/>
              </a:spcBef>
              <a:buFont typeface="Arial" panose="020B0604020202020204" pitchFamily="34" charset="0"/>
              <a:buChar char="•"/>
            </a:pPr>
            <a:r>
              <a:rPr lang="en-US" sz="1400" b="0" dirty="0"/>
              <a:t>Ethnic and religious minorities make too many demands for equal rights</a:t>
            </a:r>
          </a:p>
          <a:p>
            <a:pPr marL="457200" indent="-111125">
              <a:spcBef>
                <a:spcPts val="0"/>
              </a:spcBef>
              <a:buFont typeface="Arial" panose="020B0604020202020204" pitchFamily="34" charset="0"/>
              <a:buChar char="•"/>
            </a:pPr>
            <a:r>
              <a:rPr lang="en-US" sz="1400" b="0" dirty="0"/>
              <a:t>Members of ethnic &amp; religious minorities should not interfere without being asked </a:t>
            </a:r>
          </a:p>
          <a:p>
            <a:pPr marL="457200" indent="-111125">
              <a:spcBef>
                <a:spcPts val="0"/>
              </a:spcBef>
              <a:buFont typeface="Arial" panose="020B0604020202020204" pitchFamily="34" charset="0"/>
              <a:buChar char="•"/>
            </a:pPr>
            <a:r>
              <a:rPr lang="en-US" sz="1400" b="0" dirty="0"/>
              <a:t>In the last few years, ethnic and religious minorities in Germany have profited economically more than they deserve</a:t>
            </a:r>
          </a:p>
          <a:p>
            <a:pPr marL="457200" indent="-111125">
              <a:spcBef>
                <a:spcPts val="0"/>
              </a:spcBef>
              <a:buFont typeface="Arial" panose="020B0604020202020204" pitchFamily="34" charset="0"/>
              <a:buChar char="•"/>
            </a:pPr>
            <a:r>
              <a:rPr lang="en-US" sz="1400" b="0" dirty="0"/>
              <a:t>In the last few years,  government and media have Shown more respect to ethnic and religious minorities than they deserve  </a:t>
            </a:r>
          </a:p>
          <a:p>
            <a:pPr marL="457200" indent="-111125">
              <a:spcBef>
                <a:spcPts val="0"/>
              </a:spcBef>
              <a:buFont typeface="Arial" panose="020B0604020202020204" pitchFamily="34" charset="0"/>
              <a:buChar char="•"/>
            </a:pPr>
            <a:r>
              <a:rPr lang="en-US" sz="1400" b="0" dirty="0"/>
              <a:t>It is easy to understand the anger of ethnic and religious minorities (RC)</a:t>
            </a:r>
          </a:p>
          <a:p>
            <a:pPr marL="346075">
              <a:spcBef>
                <a:spcPts val="0"/>
              </a:spcBef>
            </a:pPr>
            <a:endParaRPr lang="en-US" sz="1400" b="0" dirty="0"/>
          </a:p>
          <a:p>
            <a:pPr marL="346075">
              <a:spcBef>
                <a:spcPts val="0"/>
              </a:spcBef>
            </a:pPr>
            <a:endParaRPr lang="en-US" sz="1400" b="0" dirty="0"/>
          </a:p>
          <a:p>
            <a:pPr marL="457200" indent="-457200">
              <a:spcBef>
                <a:spcPts val="0"/>
              </a:spcBef>
            </a:pPr>
            <a:r>
              <a:rPr lang="en-US" dirty="0"/>
              <a:t>Preferred Social Distance (-3 to 3) </a:t>
            </a:r>
            <a:r>
              <a:rPr lang="en-US" sz="1600" b="0" dirty="0"/>
              <a:t>How unpleasant/ pleasant if a </a:t>
            </a:r>
          </a:p>
          <a:p>
            <a:pPr marL="812800" lvl="1" indent="-457200">
              <a:spcBef>
                <a:spcPts val="0"/>
              </a:spcBef>
            </a:pPr>
            <a:r>
              <a:rPr lang="en-US" sz="1400" b="0" dirty="0">
                <a:solidFill>
                  <a:srgbClr val="F7E850"/>
                </a:solidFill>
              </a:rPr>
              <a:t>German without migrant background</a:t>
            </a:r>
            <a:r>
              <a:rPr lang="en-US" sz="1400" dirty="0">
                <a:solidFill>
                  <a:srgbClr val="F7E850"/>
                </a:solidFill>
              </a:rPr>
              <a:t> </a:t>
            </a:r>
            <a:r>
              <a:rPr lang="en-US" sz="1400" b="0" dirty="0">
                <a:solidFill>
                  <a:schemeClr val="accent3">
                    <a:lumMod val="50000"/>
                  </a:schemeClr>
                </a:solidFill>
              </a:rPr>
              <a:t>(</a:t>
            </a:r>
            <a:r>
              <a:rPr lang="el-GR" sz="1400" b="0" dirty="0">
                <a:solidFill>
                  <a:schemeClr val="accent3">
                    <a:lumMod val="50000"/>
                  </a:schemeClr>
                </a:solidFill>
              </a:rPr>
              <a:t>α</a:t>
            </a:r>
            <a:r>
              <a:rPr lang="en-US" sz="1400" b="0" dirty="0">
                <a:solidFill>
                  <a:schemeClr val="accent3">
                    <a:lumMod val="50000"/>
                  </a:schemeClr>
                </a:solidFill>
              </a:rPr>
              <a:t> = 0.96) </a:t>
            </a:r>
            <a:endParaRPr lang="en-US" sz="1400" dirty="0">
              <a:solidFill>
                <a:srgbClr val="F7E850"/>
              </a:solidFill>
            </a:endParaRPr>
          </a:p>
          <a:p>
            <a:pPr marL="812800" lvl="1" indent="-457200">
              <a:spcBef>
                <a:spcPts val="0"/>
              </a:spcBef>
            </a:pPr>
            <a:r>
              <a:rPr lang="en-US" sz="1400" b="0" dirty="0">
                <a:solidFill>
                  <a:srgbClr val="32B577"/>
                </a:solidFill>
              </a:rPr>
              <a:t>an Asian person</a:t>
            </a:r>
            <a:r>
              <a:rPr lang="en-US" sz="1400" b="0" dirty="0">
                <a:solidFill>
                  <a:schemeClr val="accent3">
                    <a:lumMod val="50000"/>
                  </a:schemeClr>
                </a:solidFill>
              </a:rPr>
              <a:t> (</a:t>
            </a:r>
            <a:r>
              <a:rPr lang="el-GR" sz="1400" b="0" dirty="0">
                <a:solidFill>
                  <a:schemeClr val="accent3">
                    <a:lumMod val="50000"/>
                  </a:schemeClr>
                </a:solidFill>
              </a:rPr>
              <a:t>α</a:t>
            </a:r>
            <a:r>
              <a:rPr lang="en-US" sz="1400" b="0" dirty="0">
                <a:solidFill>
                  <a:schemeClr val="accent3">
                    <a:lumMod val="50000"/>
                  </a:schemeClr>
                </a:solidFill>
              </a:rPr>
              <a:t> = 0.94)</a:t>
            </a:r>
            <a:endParaRPr lang="en-US" sz="1400" dirty="0">
              <a:solidFill>
                <a:srgbClr val="2B6088"/>
              </a:solidFill>
            </a:endParaRPr>
          </a:p>
          <a:p>
            <a:pPr marL="812800" lvl="1" indent="-457200">
              <a:spcBef>
                <a:spcPts val="0"/>
              </a:spcBef>
            </a:pPr>
            <a:r>
              <a:rPr lang="en-US" sz="1400" b="0" dirty="0">
                <a:solidFill>
                  <a:srgbClr val="2B6088"/>
                </a:solidFill>
              </a:rPr>
              <a:t>a Black Person </a:t>
            </a:r>
            <a:r>
              <a:rPr lang="en-US" sz="1400" b="0" dirty="0">
                <a:solidFill>
                  <a:schemeClr val="accent3">
                    <a:lumMod val="50000"/>
                  </a:schemeClr>
                </a:solidFill>
              </a:rPr>
              <a:t>(</a:t>
            </a:r>
            <a:r>
              <a:rPr lang="el-GR" sz="1400" b="0" dirty="0">
                <a:solidFill>
                  <a:schemeClr val="accent3">
                    <a:lumMod val="50000"/>
                  </a:schemeClr>
                </a:solidFill>
              </a:rPr>
              <a:t>α</a:t>
            </a:r>
            <a:r>
              <a:rPr lang="en-US" sz="1400" b="0" dirty="0">
                <a:solidFill>
                  <a:schemeClr val="accent3">
                    <a:lumMod val="50000"/>
                  </a:schemeClr>
                </a:solidFill>
              </a:rPr>
              <a:t> = 0.93)</a:t>
            </a:r>
            <a:endParaRPr lang="en-US" sz="1400" dirty="0">
              <a:solidFill>
                <a:schemeClr val="accent3">
                  <a:lumMod val="50000"/>
                </a:schemeClr>
              </a:solidFill>
            </a:endParaRPr>
          </a:p>
          <a:p>
            <a:pPr marL="812800" lvl="1" indent="-457200">
              <a:spcBef>
                <a:spcPts val="0"/>
              </a:spcBef>
            </a:pPr>
            <a:r>
              <a:rPr lang="en-US" sz="1400" b="0" dirty="0">
                <a:solidFill>
                  <a:srgbClr val="3E0C4E"/>
                </a:solidFill>
              </a:rPr>
              <a:t>a Muslim </a:t>
            </a:r>
            <a:r>
              <a:rPr lang="en-US" sz="1400" b="0" dirty="0">
                <a:solidFill>
                  <a:schemeClr val="accent3">
                    <a:lumMod val="50000"/>
                  </a:schemeClr>
                </a:solidFill>
              </a:rPr>
              <a:t>(</a:t>
            </a:r>
            <a:r>
              <a:rPr lang="el-GR" sz="1400" b="0" dirty="0">
                <a:solidFill>
                  <a:schemeClr val="accent3">
                    <a:lumMod val="50000"/>
                  </a:schemeClr>
                </a:solidFill>
              </a:rPr>
              <a:t>α</a:t>
            </a:r>
            <a:r>
              <a:rPr lang="en-US" sz="1400" b="0" dirty="0">
                <a:solidFill>
                  <a:schemeClr val="accent3">
                    <a:lumMod val="50000"/>
                  </a:schemeClr>
                </a:solidFill>
              </a:rPr>
              <a:t> = 0.92)</a:t>
            </a:r>
            <a:endParaRPr lang="en-US" sz="1400" dirty="0">
              <a:solidFill>
                <a:srgbClr val="2B6088"/>
              </a:solidFill>
            </a:endParaRPr>
          </a:p>
          <a:p>
            <a:pPr marL="812800" lvl="1" indent="-457200">
              <a:spcBef>
                <a:spcPts val="0"/>
              </a:spcBef>
            </a:pPr>
            <a:endParaRPr lang="en-US" sz="1400" b="0" dirty="0">
              <a:solidFill>
                <a:schemeClr val="tx1"/>
              </a:solidFill>
            </a:endParaRPr>
          </a:p>
          <a:p>
            <a:pPr marL="812800" lvl="1" indent="-187325">
              <a:spcBef>
                <a:spcPts val="0"/>
              </a:spcBef>
            </a:pPr>
            <a:endParaRPr lang="en-US" sz="1200" b="0" i="1" dirty="0">
              <a:solidFill>
                <a:schemeClr val="bg2">
                  <a:lumMod val="50000"/>
                </a:schemeClr>
              </a:solidFill>
            </a:endParaRPr>
          </a:p>
          <a:p>
            <a:pPr marL="1181100" lvl="2" indent="-457200">
              <a:spcBef>
                <a:spcPts val="0"/>
              </a:spcBef>
            </a:pPr>
            <a:endParaRPr lang="en-US" dirty="0"/>
          </a:p>
          <a:p>
            <a:pPr marL="812800" lvl="1" indent="-457200">
              <a:spcBef>
                <a:spcPts val="0"/>
              </a:spcBef>
            </a:pPr>
            <a:endParaRPr lang="en-US" dirty="0"/>
          </a:p>
          <a:p>
            <a:endParaRPr lang="en-US" dirty="0"/>
          </a:p>
        </p:txBody>
      </p:sp>
      <p:sp>
        <p:nvSpPr>
          <p:cNvPr id="6" name="TextBox 5">
            <a:extLst>
              <a:ext uri="{FF2B5EF4-FFF2-40B4-BE49-F238E27FC236}">
                <a16:creationId xmlns:a16="http://schemas.microsoft.com/office/drawing/2014/main" id="{EF6969BF-4BF6-4808-E28F-4DB4A085B5A7}"/>
              </a:ext>
            </a:extLst>
          </p:cNvPr>
          <p:cNvSpPr txBox="1"/>
          <p:nvPr/>
        </p:nvSpPr>
        <p:spPr>
          <a:xfrm>
            <a:off x="5644485" y="4037568"/>
            <a:ext cx="3379909" cy="738664"/>
          </a:xfrm>
          <a:prstGeom prst="rect">
            <a:avLst/>
          </a:prstGeom>
          <a:noFill/>
        </p:spPr>
        <p:txBody>
          <a:bodyPr wrap="square">
            <a:spAutoFit/>
          </a:bodyPr>
          <a:lstStyle/>
          <a:p>
            <a:pPr marL="911225" lvl="1" indent="-285750">
              <a:spcBef>
                <a:spcPts val="0"/>
              </a:spcBef>
              <a:buFont typeface="Arial" panose="020B0604020202020204" pitchFamily="34" charset="0"/>
              <a:buChar char="•"/>
            </a:pPr>
            <a:r>
              <a:rPr lang="en-US" sz="1400" b="0" i="1" dirty="0">
                <a:solidFill>
                  <a:schemeClr val="bg2">
                    <a:lumMod val="50000"/>
                  </a:schemeClr>
                </a:solidFill>
              </a:rPr>
              <a:t>your neighbor  </a:t>
            </a:r>
          </a:p>
          <a:p>
            <a:pPr marL="911225" lvl="1" indent="-285750">
              <a:spcBef>
                <a:spcPts val="0"/>
              </a:spcBef>
              <a:buFont typeface="Arial" panose="020B0604020202020204" pitchFamily="34" charset="0"/>
              <a:buChar char="•"/>
            </a:pPr>
            <a:r>
              <a:rPr lang="en-US" sz="1400" b="0" i="1" dirty="0">
                <a:solidFill>
                  <a:schemeClr val="bg2">
                    <a:lumMod val="50000"/>
                  </a:schemeClr>
                </a:solidFill>
              </a:rPr>
              <a:t>your colleague </a:t>
            </a:r>
            <a:endParaRPr lang="en-US" sz="1400" i="1" dirty="0">
              <a:solidFill>
                <a:schemeClr val="bg2">
                  <a:lumMod val="50000"/>
                </a:schemeClr>
              </a:solidFill>
            </a:endParaRPr>
          </a:p>
          <a:p>
            <a:pPr marL="911225" lvl="1" indent="-285750">
              <a:spcBef>
                <a:spcPts val="0"/>
              </a:spcBef>
              <a:buFont typeface="Arial" panose="020B0604020202020204" pitchFamily="34" charset="0"/>
              <a:buChar char="•"/>
            </a:pPr>
            <a:r>
              <a:rPr lang="en-US" sz="1400" b="0" i="1" dirty="0">
                <a:solidFill>
                  <a:schemeClr val="bg2">
                    <a:lumMod val="50000"/>
                  </a:schemeClr>
                </a:solidFill>
              </a:rPr>
              <a:t>Marries into your family</a:t>
            </a:r>
          </a:p>
        </p:txBody>
      </p:sp>
      <p:sp>
        <p:nvSpPr>
          <p:cNvPr id="7" name="TextBox 6">
            <a:extLst>
              <a:ext uri="{FF2B5EF4-FFF2-40B4-BE49-F238E27FC236}">
                <a16:creationId xmlns:a16="http://schemas.microsoft.com/office/drawing/2014/main" id="{A8E8CE16-47D3-6550-8EDC-18682E3F4F8B}"/>
              </a:ext>
            </a:extLst>
          </p:cNvPr>
          <p:cNvSpPr txBox="1"/>
          <p:nvPr/>
        </p:nvSpPr>
        <p:spPr>
          <a:xfrm>
            <a:off x="4572000" y="4253012"/>
            <a:ext cx="1940011" cy="307777"/>
          </a:xfrm>
          <a:prstGeom prst="rect">
            <a:avLst/>
          </a:prstGeom>
          <a:noFill/>
        </p:spPr>
        <p:txBody>
          <a:bodyPr wrap="square">
            <a:spAutoFit/>
          </a:bodyPr>
          <a:lstStyle/>
          <a:p>
            <a:pPr marL="625475" lvl="1">
              <a:spcBef>
                <a:spcPts val="0"/>
              </a:spcBef>
            </a:pPr>
            <a:r>
              <a:rPr lang="en-US" sz="1400" b="0" i="1" dirty="0">
                <a:solidFill>
                  <a:schemeClr val="bg2">
                    <a:lumMod val="50000"/>
                  </a:schemeClr>
                </a:solidFill>
              </a:rPr>
              <a:t>becomes</a:t>
            </a:r>
          </a:p>
        </p:txBody>
      </p:sp>
    </p:spTree>
    <p:extLst>
      <p:ext uri="{BB962C8B-B14F-4D97-AF65-F5344CB8AC3E}">
        <p14:creationId xmlns:p14="http://schemas.microsoft.com/office/powerpoint/2010/main" val="1251571257"/>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FAC42A-53F6-5DD1-1CC6-C0FFC2017E12}"/>
              </a:ext>
            </a:extLst>
          </p:cNvPr>
          <p:cNvSpPr>
            <a:spLocks noGrp="1"/>
          </p:cNvSpPr>
          <p:nvPr>
            <p:ph type="title"/>
          </p:nvPr>
        </p:nvSpPr>
        <p:spPr/>
        <p:txBody>
          <a:bodyPr/>
          <a:lstStyle/>
          <a:p>
            <a:r>
              <a:rPr lang="en-US" dirty="0" err="1"/>
              <a:t>Eigene</a:t>
            </a:r>
            <a:r>
              <a:rPr lang="en-US" dirty="0"/>
              <a:t> </a:t>
            </a:r>
            <a:r>
              <a:rPr lang="en-US" dirty="0" err="1"/>
              <a:t>Forschung</a:t>
            </a:r>
            <a:r>
              <a:rPr lang="en-US" dirty="0"/>
              <a:t>: </a:t>
            </a:r>
            <a:r>
              <a:rPr lang="en-US" dirty="0" err="1"/>
              <a:t>Ekel</a:t>
            </a:r>
            <a:r>
              <a:rPr lang="en-US" dirty="0"/>
              <a:t> </a:t>
            </a:r>
          </a:p>
        </p:txBody>
      </p:sp>
      <p:pic>
        <p:nvPicPr>
          <p:cNvPr id="6" name="WhatsApp Video 2023-03-08 at 16.35.07">
            <a:hlinkClick r:id="" action="ppaction://media"/>
            <a:extLst>
              <a:ext uri="{FF2B5EF4-FFF2-40B4-BE49-F238E27FC236}">
                <a16:creationId xmlns:a16="http://schemas.microsoft.com/office/drawing/2014/main" id="{F0033539-8606-2D9F-DE3B-DE49902D55FE}"/>
              </a:ext>
            </a:extLst>
          </p:cNvPr>
          <p:cNvPicPr>
            <a:picLocks noChangeAspect="1"/>
          </p:cNvPicPr>
          <p:nvPr>
            <a:videoFile r:link="rId1"/>
            <p:extLst>
              <p:ext uri="{DAA4B4D4-6D71-4841-9C94-3DE7FCFB9230}">
                <p14:media xmlns:p14="http://schemas.microsoft.com/office/powerpoint/2010/main" r:embed="rId2">
                  <p14:trim st="2105"/>
                </p14:media>
              </p:ext>
            </p:extLst>
          </p:nvPr>
        </p:nvPicPr>
        <p:blipFill>
          <a:blip r:embed="rId5"/>
          <a:stretch>
            <a:fillRect/>
          </a:stretch>
        </p:blipFill>
        <p:spPr>
          <a:xfrm>
            <a:off x="2263775" y="820789"/>
            <a:ext cx="4616450" cy="4169696"/>
          </a:xfrm>
          <a:prstGeom prst="rect">
            <a:avLst/>
          </a:prstGeom>
        </p:spPr>
      </p:pic>
    </p:spTree>
    <p:extLst>
      <p:ext uri="{BB962C8B-B14F-4D97-AF65-F5344CB8AC3E}">
        <p14:creationId xmlns:p14="http://schemas.microsoft.com/office/powerpoint/2010/main" val="7970497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ECBFD4-0646-009D-3B9F-187E256D902E}"/>
              </a:ext>
            </a:extLst>
          </p:cNvPr>
          <p:cNvSpPr>
            <a:spLocks noGrp="1"/>
          </p:cNvSpPr>
          <p:nvPr>
            <p:ph type="title"/>
          </p:nvPr>
        </p:nvSpPr>
        <p:spPr/>
        <p:txBody>
          <a:bodyPr/>
          <a:lstStyle/>
          <a:p>
            <a:r>
              <a:rPr lang="en-US" dirty="0"/>
              <a:t>Bivariate Model: Modern Racism</a:t>
            </a:r>
          </a:p>
        </p:txBody>
      </p:sp>
      <p:sp>
        <p:nvSpPr>
          <p:cNvPr id="6" name="Text Placeholder 5">
            <a:extLst>
              <a:ext uri="{FF2B5EF4-FFF2-40B4-BE49-F238E27FC236}">
                <a16:creationId xmlns:a16="http://schemas.microsoft.com/office/drawing/2014/main" id="{86F6905A-AB77-AE2D-C134-58CABF2582C1}"/>
              </a:ext>
            </a:extLst>
          </p:cNvPr>
          <p:cNvSpPr>
            <a:spLocks noGrp="1"/>
          </p:cNvSpPr>
          <p:nvPr>
            <p:ph type="body" sz="quarter" idx="10"/>
          </p:nvPr>
        </p:nvSpPr>
        <p:spPr/>
        <p:txBody>
          <a:bodyPr/>
          <a:lstStyle/>
          <a:p>
            <a:endParaRPr lang="en-US"/>
          </a:p>
        </p:txBody>
      </p:sp>
      <p:pic>
        <p:nvPicPr>
          <p:cNvPr id="2" name="Picture 1">
            <a:extLst>
              <a:ext uri="{FF2B5EF4-FFF2-40B4-BE49-F238E27FC236}">
                <a16:creationId xmlns:a16="http://schemas.microsoft.com/office/drawing/2014/main" id="{3005DDAA-AD25-84CC-C67B-BE45396286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69603"/>
            <a:ext cx="9144000" cy="4572000"/>
          </a:xfrm>
          <a:prstGeom prst="rect">
            <a:avLst/>
          </a:prstGeom>
        </p:spPr>
      </p:pic>
    </p:spTree>
    <p:extLst>
      <p:ext uri="{BB962C8B-B14F-4D97-AF65-F5344CB8AC3E}">
        <p14:creationId xmlns:p14="http://schemas.microsoft.com/office/powerpoint/2010/main" val="283167117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ECBFD4-0646-009D-3B9F-187E256D902E}"/>
              </a:ext>
            </a:extLst>
          </p:cNvPr>
          <p:cNvSpPr>
            <a:spLocks noGrp="1"/>
          </p:cNvSpPr>
          <p:nvPr>
            <p:ph type="title"/>
          </p:nvPr>
        </p:nvSpPr>
        <p:spPr/>
        <p:txBody>
          <a:bodyPr/>
          <a:lstStyle/>
          <a:p>
            <a:r>
              <a:rPr lang="en-US" dirty="0"/>
              <a:t>Soc-Dem Model: Modern Racism</a:t>
            </a:r>
          </a:p>
        </p:txBody>
      </p:sp>
      <p:sp>
        <p:nvSpPr>
          <p:cNvPr id="6" name="Text Placeholder 5">
            <a:extLst>
              <a:ext uri="{FF2B5EF4-FFF2-40B4-BE49-F238E27FC236}">
                <a16:creationId xmlns:a16="http://schemas.microsoft.com/office/drawing/2014/main" id="{86F6905A-AB77-AE2D-C134-58CABF2582C1}"/>
              </a:ext>
            </a:extLst>
          </p:cNvPr>
          <p:cNvSpPr>
            <a:spLocks noGrp="1"/>
          </p:cNvSpPr>
          <p:nvPr>
            <p:ph type="body" sz="quarter" idx="10"/>
          </p:nvPr>
        </p:nvSpPr>
        <p:spPr/>
        <p:txBody>
          <a:bodyPr/>
          <a:lstStyle/>
          <a:p>
            <a:endParaRPr lang="en-US"/>
          </a:p>
        </p:txBody>
      </p:sp>
      <p:pic>
        <p:nvPicPr>
          <p:cNvPr id="2" name="Picture 1">
            <a:extLst>
              <a:ext uri="{FF2B5EF4-FFF2-40B4-BE49-F238E27FC236}">
                <a16:creationId xmlns:a16="http://schemas.microsoft.com/office/drawing/2014/main" id="{3005DDAA-AD25-84CC-C67B-BE45396286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69603"/>
            <a:ext cx="9144000" cy="4572000"/>
          </a:xfrm>
          <a:prstGeom prst="rect">
            <a:avLst/>
          </a:prstGeom>
        </p:spPr>
      </p:pic>
      <p:sp>
        <p:nvSpPr>
          <p:cNvPr id="3" name="TextBox 2">
            <a:extLst>
              <a:ext uri="{FF2B5EF4-FFF2-40B4-BE49-F238E27FC236}">
                <a16:creationId xmlns:a16="http://schemas.microsoft.com/office/drawing/2014/main" id="{58A64581-9866-4688-D6C0-63FABD6790DE}"/>
              </a:ext>
            </a:extLst>
          </p:cNvPr>
          <p:cNvSpPr txBox="1"/>
          <p:nvPr/>
        </p:nvSpPr>
        <p:spPr>
          <a:xfrm>
            <a:off x="444843" y="4819135"/>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31F3769E-87D1-B43D-7C83-B8E1B95AEC29}"/>
              </a:ext>
            </a:extLst>
          </p:cNvPr>
          <p:cNvSpPr txBox="1"/>
          <p:nvPr/>
        </p:nvSpPr>
        <p:spPr>
          <a:xfrm>
            <a:off x="444843" y="4659398"/>
            <a:ext cx="8674100" cy="307777"/>
          </a:xfrm>
          <a:prstGeom prst="rect">
            <a:avLst/>
          </a:prstGeom>
          <a:noFill/>
        </p:spPr>
        <p:txBody>
          <a:bodyPr wrap="square" rtlCol="0">
            <a:spAutoFit/>
          </a:bodyPr>
          <a:lstStyle/>
          <a:p>
            <a:r>
              <a:rPr lang="en-US" sz="1400" dirty="0"/>
              <a:t>Includes Controls for Age, Gender, Left-Right Self placement, Education, Main Activity &amp; </a:t>
            </a:r>
            <a:r>
              <a:rPr lang="en-US" sz="1400" dirty="0" err="1"/>
              <a:t>Bundesland</a:t>
            </a:r>
            <a:endParaRPr lang="en-US" sz="1400" dirty="0"/>
          </a:p>
        </p:txBody>
      </p:sp>
    </p:spTree>
    <p:extLst>
      <p:ext uri="{BB962C8B-B14F-4D97-AF65-F5344CB8AC3E}">
        <p14:creationId xmlns:p14="http://schemas.microsoft.com/office/powerpoint/2010/main" val="246717643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ECBFD4-0646-009D-3B9F-187E256D902E}"/>
              </a:ext>
            </a:extLst>
          </p:cNvPr>
          <p:cNvSpPr>
            <a:spLocks noGrp="1"/>
          </p:cNvSpPr>
          <p:nvPr>
            <p:ph type="title"/>
          </p:nvPr>
        </p:nvSpPr>
        <p:spPr/>
        <p:txBody>
          <a:bodyPr/>
          <a:lstStyle/>
          <a:p>
            <a:r>
              <a:rPr lang="en-US" dirty="0"/>
              <a:t>Full Model: Modern Racism</a:t>
            </a:r>
          </a:p>
        </p:txBody>
      </p:sp>
      <p:sp>
        <p:nvSpPr>
          <p:cNvPr id="6" name="Text Placeholder 5">
            <a:extLst>
              <a:ext uri="{FF2B5EF4-FFF2-40B4-BE49-F238E27FC236}">
                <a16:creationId xmlns:a16="http://schemas.microsoft.com/office/drawing/2014/main" id="{86F6905A-AB77-AE2D-C134-58CABF2582C1}"/>
              </a:ext>
            </a:extLst>
          </p:cNvPr>
          <p:cNvSpPr>
            <a:spLocks noGrp="1"/>
          </p:cNvSpPr>
          <p:nvPr>
            <p:ph type="body" sz="quarter" idx="10"/>
          </p:nvPr>
        </p:nvSpPr>
        <p:spPr/>
        <p:txBody>
          <a:bodyPr/>
          <a:lstStyle/>
          <a:p>
            <a:endParaRPr lang="en-US"/>
          </a:p>
        </p:txBody>
      </p:sp>
      <p:pic>
        <p:nvPicPr>
          <p:cNvPr id="2" name="Picture 1">
            <a:extLst>
              <a:ext uri="{FF2B5EF4-FFF2-40B4-BE49-F238E27FC236}">
                <a16:creationId xmlns:a16="http://schemas.microsoft.com/office/drawing/2014/main" id="{3005DDAA-AD25-84CC-C67B-BE45396286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69603"/>
            <a:ext cx="9144000" cy="4572000"/>
          </a:xfrm>
          <a:prstGeom prst="rect">
            <a:avLst/>
          </a:prstGeom>
        </p:spPr>
      </p:pic>
      <p:sp>
        <p:nvSpPr>
          <p:cNvPr id="3" name="TextBox 2">
            <a:extLst>
              <a:ext uri="{FF2B5EF4-FFF2-40B4-BE49-F238E27FC236}">
                <a16:creationId xmlns:a16="http://schemas.microsoft.com/office/drawing/2014/main" id="{98B02615-19F5-716A-74F2-E8AD2A90CBE9}"/>
              </a:ext>
            </a:extLst>
          </p:cNvPr>
          <p:cNvSpPr txBox="1"/>
          <p:nvPr/>
        </p:nvSpPr>
        <p:spPr>
          <a:xfrm>
            <a:off x="444843" y="4659398"/>
            <a:ext cx="8674100" cy="307777"/>
          </a:xfrm>
          <a:prstGeom prst="rect">
            <a:avLst/>
          </a:prstGeom>
          <a:noFill/>
        </p:spPr>
        <p:txBody>
          <a:bodyPr wrap="square" rtlCol="0">
            <a:spAutoFit/>
          </a:bodyPr>
          <a:lstStyle/>
          <a:p>
            <a:r>
              <a:rPr lang="en-US" sz="1400" dirty="0"/>
              <a:t>Includes Controls for Age, Gender, Left-Right Self placement, Education, Main Activity &amp; </a:t>
            </a:r>
            <a:r>
              <a:rPr lang="en-US" sz="1400" dirty="0" err="1"/>
              <a:t>Bundesland</a:t>
            </a:r>
            <a:endParaRPr lang="en-US" sz="1400" dirty="0"/>
          </a:p>
        </p:txBody>
      </p:sp>
    </p:spTree>
    <p:extLst>
      <p:ext uri="{BB962C8B-B14F-4D97-AF65-F5344CB8AC3E}">
        <p14:creationId xmlns:p14="http://schemas.microsoft.com/office/powerpoint/2010/main" val="3533162104"/>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FAC5-908B-5430-1C2A-739A999A749F}"/>
              </a:ext>
            </a:extLst>
          </p:cNvPr>
          <p:cNvSpPr>
            <a:spLocks noGrp="1"/>
          </p:cNvSpPr>
          <p:nvPr>
            <p:ph type="title"/>
          </p:nvPr>
        </p:nvSpPr>
        <p:spPr/>
        <p:txBody>
          <a:bodyPr/>
          <a:lstStyle/>
          <a:p>
            <a:r>
              <a:rPr lang="en-US" dirty="0"/>
              <a:t>Results: Distance/ Avoidance </a:t>
            </a:r>
          </a:p>
        </p:txBody>
      </p:sp>
      <p:sp>
        <p:nvSpPr>
          <p:cNvPr id="3" name="Text Placeholder 2">
            <a:extLst>
              <a:ext uri="{FF2B5EF4-FFF2-40B4-BE49-F238E27FC236}">
                <a16:creationId xmlns:a16="http://schemas.microsoft.com/office/drawing/2014/main" id="{1C33C12B-D6CB-E6AA-F03D-1791BF4E1EFF}"/>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97B2702A-B3DC-AEB9-30B8-EB5B275E9E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71500"/>
            <a:ext cx="9144000" cy="4572000"/>
          </a:xfrm>
          <a:prstGeom prst="rect">
            <a:avLst/>
          </a:prstGeom>
        </p:spPr>
      </p:pic>
      <p:sp>
        <p:nvSpPr>
          <p:cNvPr id="4" name="TextBox 3">
            <a:extLst>
              <a:ext uri="{FF2B5EF4-FFF2-40B4-BE49-F238E27FC236}">
                <a16:creationId xmlns:a16="http://schemas.microsoft.com/office/drawing/2014/main" id="{AE0F8AEF-2757-BE33-7B01-0A349A3141CC}"/>
              </a:ext>
            </a:extLst>
          </p:cNvPr>
          <p:cNvSpPr txBox="1"/>
          <p:nvPr/>
        </p:nvSpPr>
        <p:spPr>
          <a:xfrm>
            <a:off x="444843" y="4659398"/>
            <a:ext cx="8674100" cy="307777"/>
          </a:xfrm>
          <a:prstGeom prst="rect">
            <a:avLst/>
          </a:prstGeom>
          <a:noFill/>
        </p:spPr>
        <p:txBody>
          <a:bodyPr wrap="square" rtlCol="0">
            <a:spAutoFit/>
          </a:bodyPr>
          <a:lstStyle/>
          <a:p>
            <a:r>
              <a:rPr lang="en-US" sz="1400" dirty="0"/>
              <a:t>Includes Controls for Age, Gender, Left-Right Self placement, Education, Main Activity &amp; </a:t>
            </a:r>
            <a:r>
              <a:rPr lang="en-US" sz="1400" dirty="0" err="1"/>
              <a:t>Bundesland</a:t>
            </a:r>
            <a:endParaRPr lang="en-US" sz="1400" dirty="0"/>
          </a:p>
        </p:txBody>
      </p:sp>
    </p:spTree>
    <p:extLst>
      <p:ext uri="{BB962C8B-B14F-4D97-AF65-F5344CB8AC3E}">
        <p14:creationId xmlns:p14="http://schemas.microsoft.com/office/powerpoint/2010/main" val="349100843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FAC5-908B-5430-1C2A-739A999A749F}"/>
              </a:ext>
            </a:extLst>
          </p:cNvPr>
          <p:cNvSpPr>
            <a:spLocks noGrp="1"/>
          </p:cNvSpPr>
          <p:nvPr>
            <p:ph type="title"/>
          </p:nvPr>
        </p:nvSpPr>
        <p:spPr/>
        <p:txBody>
          <a:bodyPr/>
          <a:lstStyle/>
          <a:p>
            <a:r>
              <a:rPr lang="en-US" dirty="0"/>
              <a:t>Results: Distance/ Avoidance </a:t>
            </a:r>
          </a:p>
        </p:txBody>
      </p:sp>
      <p:sp>
        <p:nvSpPr>
          <p:cNvPr id="3" name="Text Placeholder 2">
            <a:extLst>
              <a:ext uri="{FF2B5EF4-FFF2-40B4-BE49-F238E27FC236}">
                <a16:creationId xmlns:a16="http://schemas.microsoft.com/office/drawing/2014/main" id="{1C33C12B-D6CB-E6AA-F03D-1791BF4E1EFF}"/>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97B2702A-B3DC-AEB9-30B8-EB5B275E9E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71500"/>
            <a:ext cx="9144000" cy="4572000"/>
          </a:xfrm>
          <a:prstGeom prst="rect">
            <a:avLst/>
          </a:prstGeom>
        </p:spPr>
      </p:pic>
      <p:sp>
        <p:nvSpPr>
          <p:cNvPr id="4" name="TextBox 3">
            <a:extLst>
              <a:ext uri="{FF2B5EF4-FFF2-40B4-BE49-F238E27FC236}">
                <a16:creationId xmlns:a16="http://schemas.microsoft.com/office/drawing/2014/main" id="{AE0F8AEF-2757-BE33-7B01-0A349A3141CC}"/>
              </a:ext>
            </a:extLst>
          </p:cNvPr>
          <p:cNvSpPr txBox="1"/>
          <p:nvPr/>
        </p:nvSpPr>
        <p:spPr>
          <a:xfrm>
            <a:off x="444843" y="4659398"/>
            <a:ext cx="8674100" cy="307777"/>
          </a:xfrm>
          <a:prstGeom prst="rect">
            <a:avLst/>
          </a:prstGeom>
          <a:noFill/>
        </p:spPr>
        <p:txBody>
          <a:bodyPr wrap="square" rtlCol="0">
            <a:spAutoFit/>
          </a:bodyPr>
          <a:lstStyle/>
          <a:p>
            <a:r>
              <a:rPr lang="en-US" sz="1400" dirty="0"/>
              <a:t>Includes Controls for Age, Gender, Left-Right Self placement, Education, Main Activity &amp; </a:t>
            </a:r>
            <a:r>
              <a:rPr lang="en-US" sz="1400" dirty="0" err="1"/>
              <a:t>Bundesland</a:t>
            </a:r>
            <a:endParaRPr lang="en-US" sz="1400" dirty="0"/>
          </a:p>
        </p:txBody>
      </p:sp>
    </p:spTree>
    <p:extLst>
      <p:ext uri="{BB962C8B-B14F-4D97-AF65-F5344CB8AC3E}">
        <p14:creationId xmlns:p14="http://schemas.microsoft.com/office/powerpoint/2010/main" val="314518563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2469321F-1E79-4B55-B71D-CF2C75FCE3A8}"/>
              </a:ext>
            </a:extLst>
          </p:cNvPr>
          <p:cNvSpPr>
            <a:spLocks noGrp="1"/>
          </p:cNvSpPr>
          <p:nvPr>
            <p:ph type="subTitle" idx="1"/>
          </p:nvPr>
        </p:nvSpPr>
        <p:spPr>
          <a:xfrm>
            <a:off x="4572000" y="2091333"/>
            <a:ext cx="4198144" cy="960834"/>
          </a:xfrm>
        </p:spPr>
        <p:txBody>
          <a:bodyPr/>
          <a:lstStyle/>
          <a:p>
            <a:r>
              <a:rPr lang="de-DE" noProof="0" dirty="0"/>
              <a:t>Logistik</a:t>
            </a:r>
            <a:endParaRPr lang="de-DE" dirty="0"/>
          </a:p>
        </p:txBody>
      </p:sp>
      <p:sp>
        <p:nvSpPr>
          <p:cNvPr id="8" name="Title 7">
            <a:extLst>
              <a:ext uri="{FF2B5EF4-FFF2-40B4-BE49-F238E27FC236}">
                <a16:creationId xmlns:a16="http://schemas.microsoft.com/office/drawing/2014/main" id="{A67B6EC6-3A28-49C4-AE78-D2532997B2E4}"/>
              </a:ext>
            </a:extLst>
          </p:cNvPr>
          <p:cNvSpPr>
            <a:spLocks noGrp="1"/>
          </p:cNvSpPr>
          <p:nvPr>
            <p:ph type="ctrTitle"/>
          </p:nvPr>
        </p:nvSpPr>
        <p:spPr/>
        <p:txBody>
          <a:bodyPr/>
          <a:lstStyle/>
          <a:p>
            <a:r>
              <a:rPr lang="de-DE" dirty="0"/>
              <a:t>0</a:t>
            </a:r>
          </a:p>
        </p:txBody>
      </p:sp>
    </p:spTree>
    <p:extLst>
      <p:ext uri="{BB962C8B-B14F-4D97-AF65-F5344CB8AC3E}">
        <p14:creationId xmlns:p14="http://schemas.microsoft.com/office/powerpoint/2010/main" val="3731950994"/>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5D03-C23B-C4B6-F608-0B895DFDC64B}"/>
              </a:ext>
            </a:extLst>
          </p:cNvPr>
          <p:cNvSpPr>
            <a:spLocks noGrp="1"/>
          </p:cNvSpPr>
          <p:nvPr>
            <p:ph type="title"/>
          </p:nvPr>
        </p:nvSpPr>
        <p:spPr/>
        <p:txBody>
          <a:bodyPr/>
          <a:lstStyle/>
          <a:p>
            <a:r>
              <a:rPr lang="de-DE" dirty="0" err="1"/>
              <a:t>Alt.Techniken</a:t>
            </a:r>
            <a:r>
              <a:rPr lang="de-DE" dirty="0"/>
              <a:t>: </a:t>
            </a:r>
            <a:r>
              <a:rPr lang="de-DE" dirty="0" err="1"/>
              <a:t>Conjoint</a:t>
            </a:r>
            <a:r>
              <a:rPr lang="de-DE" dirty="0"/>
              <a:t> </a:t>
            </a:r>
            <a:r>
              <a:rPr lang="de-DE" dirty="0" err="1"/>
              <a:t>Exp</a:t>
            </a:r>
            <a:r>
              <a:rPr lang="de-DE" dirty="0"/>
              <a:t>. III</a:t>
            </a:r>
          </a:p>
        </p:txBody>
      </p:sp>
      <p:sp>
        <p:nvSpPr>
          <p:cNvPr id="5" name="Content Placeholder 4">
            <a:extLst>
              <a:ext uri="{FF2B5EF4-FFF2-40B4-BE49-F238E27FC236}">
                <a16:creationId xmlns:a16="http://schemas.microsoft.com/office/drawing/2014/main" id="{2E813F5A-2BF0-85CC-F1EA-C0A4515D1EE4}"/>
              </a:ext>
            </a:extLst>
          </p:cNvPr>
          <p:cNvSpPr>
            <a:spLocks noGrp="1"/>
          </p:cNvSpPr>
          <p:nvPr>
            <p:ph sz="quarter" idx="12"/>
          </p:nvPr>
        </p:nvSpPr>
        <p:spPr/>
        <p:txBody>
          <a:bodyPr/>
          <a:lstStyle/>
          <a:p>
            <a:pPr marL="342900" indent="-342900">
              <a:buFont typeface="Arial" panose="020B0604020202020204" pitchFamily="34" charset="0"/>
              <a:buChar char="•"/>
            </a:pPr>
            <a:r>
              <a:rPr lang="de-DE" dirty="0"/>
              <a:t>Auswahl muss nicht in Textformat passieren </a:t>
            </a:r>
          </a:p>
          <a:p>
            <a:pPr marL="342900" indent="-342900">
              <a:buFont typeface="Arial" panose="020B0604020202020204" pitchFamily="34" charset="0"/>
              <a:buChar char="•"/>
            </a:pPr>
            <a:r>
              <a:rPr lang="de-DE" dirty="0"/>
              <a:t>Beispiel: BUA Projekt Studie zum Verhalten im öffentlichen Raum </a:t>
            </a:r>
          </a:p>
          <a:p>
            <a:pPr marL="812800" lvl="1" indent="-457200"/>
            <a:r>
              <a:rPr lang="de-DE" dirty="0"/>
              <a:t>10 “Trials”</a:t>
            </a:r>
          </a:p>
          <a:p>
            <a:pPr marL="812800" lvl="1" indent="-457200"/>
            <a:r>
              <a:rPr lang="de-DE" dirty="0"/>
              <a:t>Charakteristika </a:t>
            </a:r>
          </a:p>
          <a:p>
            <a:pPr marL="1181100" lvl="2" indent="-457200"/>
            <a:r>
              <a:rPr lang="de-DE" b="1" dirty="0"/>
              <a:t>Ethnische Identität : </a:t>
            </a:r>
            <a:r>
              <a:rPr lang="de-DE" dirty="0"/>
              <a:t>White, Asian, Muslim / MENA, Black</a:t>
            </a:r>
          </a:p>
          <a:p>
            <a:pPr marL="1181100" lvl="2" indent="-457200"/>
            <a:r>
              <a:rPr lang="de-DE" b="1" dirty="0"/>
              <a:t>Geschlecht:</a:t>
            </a:r>
            <a:r>
              <a:rPr lang="de-DE" dirty="0"/>
              <a:t> </a:t>
            </a:r>
            <a:r>
              <a:rPr lang="de-DE" dirty="0" err="1"/>
              <a:t>Mänlich</a:t>
            </a:r>
            <a:r>
              <a:rPr lang="de-DE" dirty="0"/>
              <a:t> vs. Weiblich</a:t>
            </a:r>
          </a:p>
          <a:p>
            <a:pPr marL="1181100" lvl="2" indent="-457200"/>
            <a:r>
              <a:rPr lang="de-DE" b="1" dirty="0"/>
              <a:t>Masken: </a:t>
            </a:r>
            <a:r>
              <a:rPr lang="de-DE" dirty="0" err="1"/>
              <a:t>Mask</a:t>
            </a:r>
            <a:r>
              <a:rPr lang="de-DE" dirty="0"/>
              <a:t> </a:t>
            </a:r>
            <a:r>
              <a:rPr lang="de-DE" dirty="0" err="1"/>
              <a:t>or</a:t>
            </a:r>
            <a:r>
              <a:rPr lang="de-DE" dirty="0"/>
              <a:t> </a:t>
            </a:r>
            <a:r>
              <a:rPr lang="de-DE" dirty="0" err="1"/>
              <a:t>No</a:t>
            </a:r>
            <a:r>
              <a:rPr lang="de-DE" dirty="0"/>
              <a:t> </a:t>
            </a:r>
            <a:r>
              <a:rPr lang="de-DE" dirty="0" err="1"/>
              <a:t>mask</a:t>
            </a:r>
            <a:r>
              <a:rPr lang="de-DE" dirty="0"/>
              <a:t> </a:t>
            </a:r>
          </a:p>
          <a:p>
            <a:pPr marL="812800" lvl="1" indent="-457200"/>
            <a:r>
              <a:rPr lang="de-DE" dirty="0"/>
              <a:t>Andere Variablen Controls ( </a:t>
            </a:r>
            <a:r>
              <a:rPr lang="de-DE" dirty="0" err="1"/>
              <a:t>Left</a:t>
            </a:r>
            <a:r>
              <a:rPr lang="de-DE" dirty="0"/>
              <a:t> vs. </a:t>
            </a:r>
            <a:r>
              <a:rPr lang="de-DE" dirty="0" err="1"/>
              <a:t>right</a:t>
            </a:r>
            <a:r>
              <a:rPr lang="de-DE" dirty="0"/>
              <a:t> </a:t>
            </a:r>
            <a:r>
              <a:rPr lang="de-DE" dirty="0" err="1"/>
              <a:t>seat</a:t>
            </a:r>
            <a:r>
              <a:rPr lang="de-DE" dirty="0"/>
              <a:t> &amp; Trial Order )</a:t>
            </a:r>
          </a:p>
        </p:txBody>
      </p:sp>
    </p:spTree>
    <p:extLst>
      <p:ext uri="{BB962C8B-B14F-4D97-AF65-F5344CB8AC3E}">
        <p14:creationId xmlns:p14="http://schemas.microsoft.com/office/powerpoint/2010/main" val="118806446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FAC5-908B-5430-1C2A-739A999A749F}"/>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1C33C12B-D6CB-E6AA-F03D-1791BF4E1EFF}"/>
              </a:ext>
            </a:extLst>
          </p:cNvPr>
          <p:cNvSpPr>
            <a:spLocks noGrp="1"/>
          </p:cNvSpPr>
          <p:nvPr>
            <p:ph type="body" sz="quarter" idx="10"/>
          </p:nvPr>
        </p:nvSpPr>
        <p:spPr/>
        <p:txBody>
          <a:bodyPr/>
          <a:lstStyle/>
          <a:p>
            <a:endParaRPr lang="en-US" dirty="0"/>
          </a:p>
        </p:txBody>
      </p:sp>
      <p:pic>
        <p:nvPicPr>
          <p:cNvPr id="6" name="Picture 5" descr="A person and person sitting on a train&#10;&#10;Description automatically generated with low confidence">
            <a:extLst>
              <a:ext uri="{FF2B5EF4-FFF2-40B4-BE49-F238E27FC236}">
                <a16:creationId xmlns:a16="http://schemas.microsoft.com/office/drawing/2014/main" id="{A09B026E-8950-7929-F495-FB3DA9995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7" y="-728331"/>
            <a:ext cx="9144000" cy="6465323"/>
          </a:xfrm>
          <a:prstGeom prst="rect">
            <a:avLst/>
          </a:prstGeom>
        </p:spPr>
      </p:pic>
    </p:spTree>
    <p:extLst>
      <p:ext uri="{BB962C8B-B14F-4D97-AF65-F5344CB8AC3E}">
        <p14:creationId xmlns:p14="http://schemas.microsoft.com/office/powerpoint/2010/main" val="3368892430"/>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CD8F-0B16-5A5E-9E1A-337CCEC81B5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3C7DCBA-C977-3A7E-CCC2-E3FFE6E01B28}"/>
              </a:ext>
            </a:extLst>
          </p:cNvPr>
          <p:cNvSpPr>
            <a:spLocks noGrp="1"/>
          </p:cNvSpPr>
          <p:nvPr>
            <p:ph type="body" sz="quarter" idx="10"/>
          </p:nvPr>
        </p:nvSpPr>
        <p:spPr/>
        <p:txBody>
          <a:bodyPr/>
          <a:lstStyle/>
          <a:p>
            <a:endParaRPr lang="en-US" dirty="0"/>
          </a:p>
        </p:txBody>
      </p:sp>
      <p:pic>
        <p:nvPicPr>
          <p:cNvPr id="5" name="Picture 4" descr="A person sitting on a train&#10;&#10;Description automatically generated with low confidence">
            <a:extLst>
              <a:ext uri="{FF2B5EF4-FFF2-40B4-BE49-F238E27FC236}">
                <a16:creationId xmlns:a16="http://schemas.microsoft.com/office/drawing/2014/main" id="{B62EE758-F3C7-878C-7CF6-342545AE6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7666"/>
            <a:ext cx="4572000" cy="3232660"/>
          </a:xfrm>
          <a:prstGeom prst="rect">
            <a:avLst/>
          </a:prstGeom>
        </p:spPr>
      </p:pic>
      <p:pic>
        <p:nvPicPr>
          <p:cNvPr id="7" name="Picture 6" descr="A picture containing person, people, group&#10;&#10;Description automatically generated">
            <a:extLst>
              <a:ext uri="{FF2B5EF4-FFF2-40B4-BE49-F238E27FC236}">
                <a16:creationId xmlns:a16="http://schemas.microsoft.com/office/drawing/2014/main" id="{A204B507-ED66-B189-C0CC-EBB961248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546546"/>
            <a:ext cx="4572000" cy="3232661"/>
          </a:xfrm>
          <a:prstGeom prst="rect">
            <a:avLst/>
          </a:prstGeom>
        </p:spPr>
      </p:pic>
      <p:pic>
        <p:nvPicPr>
          <p:cNvPr id="9" name="Picture 8" descr="A picture containing person, people&#10;&#10;Description automatically generated">
            <a:extLst>
              <a:ext uri="{FF2B5EF4-FFF2-40B4-BE49-F238E27FC236}">
                <a16:creationId xmlns:a16="http://schemas.microsoft.com/office/drawing/2014/main" id="{43C4DC08-9DDE-3FB4-AF46-568BBAE7EEE7}"/>
              </a:ext>
            </a:extLst>
          </p:cNvPr>
          <p:cNvPicPr>
            <a:picLocks noChangeAspect="1"/>
          </p:cNvPicPr>
          <p:nvPr/>
        </p:nvPicPr>
        <p:blipFill rotWithShape="1">
          <a:blip r:embed="rId5">
            <a:extLst>
              <a:ext uri="{28A0092B-C50C-407E-A947-70E740481C1C}">
                <a14:useLocalDpi xmlns:a14="http://schemas.microsoft.com/office/drawing/2010/main" val="0"/>
              </a:ext>
            </a:extLst>
          </a:blip>
          <a:srcRect t="21684"/>
          <a:stretch/>
        </p:blipFill>
        <p:spPr>
          <a:xfrm>
            <a:off x="0" y="2623720"/>
            <a:ext cx="4572000" cy="2531706"/>
          </a:xfrm>
          <a:prstGeom prst="rect">
            <a:avLst/>
          </a:prstGeom>
        </p:spPr>
      </p:pic>
      <p:pic>
        <p:nvPicPr>
          <p:cNvPr id="11" name="Picture 10" descr="A picture containing person, people&#10;&#10;Description automatically generated">
            <a:extLst>
              <a:ext uri="{FF2B5EF4-FFF2-40B4-BE49-F238E27FC236}">
                <a16:creationId xmlns:a16="http://schemas.microsoft.com/office/drawing/2014/main" id="{E6913C24-E20A-DFAD-0D38-140516A16968}"/>
              </a:ext>
            </a:extLst>
          </p:cNvPr>
          <p:cNvPicPr>
            <a:picLocks noChangeAspect="1"/>
          </p:cNvPicPr>
          <p:nvPr/>
        </p:nvPicPr>
        <p:blipFill rotWithShape="1">
          <a:blip r:embed="rId6">
            <a:extLst>
              <a:ext uri="{28A0092B-C50C-407E-A947-70E740481C1C}">
                <a14:useLocalDpi xmlns:a14="http://schemas.microsoft.com/office/drawing/2010/main" val="0"/>
              </a:ext>
            </a:extLst>
          </a:blip>
          <a:srcRect t="21684"/>
          <a:stretch/>
        </p:blipFill>
        <p:spPr>
          <a:xfrm>
            <a:off x="4572000" y="2623720"/>
            <a:ext cx="4572000" cy="2531706"/>
          </a:xfrm>
          <a:prstGeom prst="rect">
            <a:avLst/>
          </a:prstGeom>
        </p:spPr>
      </p:pic>
    </p:spTree>
    <p:extLst>
      <p:ext uri="{BB962C8B-B14F-4D97-AF65-F5344CB8AC3E}">
        <p14:creationId xmlns:p14="http://schemas.microsoft.com/office/powerpoint/2010/main" val="2514166850"/>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FAC5-908B-5430-1C2A-739A999A749F}"/>
              </a:ext>
            </a:extLst>
          </p:cNvPr>
          <p:cNvSpPr>
            <a:spLocks noGrp="1"/>
          </p:cNvSpPr>
          <p:nvPr>
            <p:ph type="title"/>
          </p:nvPr>
        </p:nvSpPr>
        <p:spPr/>
        <p:txBody>
          <a:bodyPr/>
          <a:lstStyle/>
          <a:p>
            <a:r>
              <a:rPr lang="en-US" dirty="0"/>
              <a:t>Results: Marginal Effects</a:t>
            </a:r>
          </a:p>
        </p:txBody>
      </p:sp>
      <p:sp>
        <p:nvSpPr>
          <p:cNvPr id="3" name="Text Placeholder 2">
            <a:extLst>
              <a:ext uri="{FF2B5EF4-FFF2-40B4-BE49-F238E27FC236}">
                <a16:creationId xmlns:a16="http://schemas.microsoft.com/office/drawing/2014/main" id="{1C33C12B-D6CB-E6AA-F03D-1791BF4E1EFF}"/>
              </a:ext>
            </a:extLst>
          </p:cNvPr>
          <p:cNvSpPr>
            <a:spLocks noGrp="1"/>
          </p:cNvSpPr>
          <p:nvPr>
            <p:ph type="body" sz="quarter" idx="10"/>
          </p:nvPr>
        </p:nvSpPr>
        <p:spPr/>
        <p:txBody>
          <a:bodyPr/>
          <a:lstStyle/>
          <a:p>
            <a:endParaRPr lang="en-US"/>
          </a:p>
        </p:txBody>
      </p:sp>
      <p:pic>
        <p:nvPicPr>
          <p:cNvPr id="16" name="Picture 15" descr="Chart&#10;&#10;Description automatically generated">
            <a:extLst>
              <a:ext uri="{FF2B5EF4-FFF2-40B4-BE49-F238E27FC236}">
                <a16:creationId xmlns:a16="http://schemas.microsoft.com/office/drawing/2014/main" id="{6F5811CD-54EF-B45F-1D15-F716AD178209}"/>
              </a:ext>
            </a:extLst>
          </p:cNvPr>
          <p:cNvPicPr>
            <a:picLocks noChangeAspect="1"/>
          </p:cNvPicPr>
          <p:nvPr/>
        </p:nvPicPr>
        <p:blipFill rotWithShape="1">
          <a:blip r:embed="rId3">
            <a:extLst>
              <a:ext uri="{28A0092B-C50C-407E-A947-70E740481C1C}">
                <a14:useLocalDpi xmlns:a14="http://schemas.microsoft.com/office/drawing/2010/main" val="0"/>
              </a:ext>
            </a:extLst>
          </a:blip>
          <a:srcRect t="1805" b="5500"/>
          <a:stretch/>
        </p:blipFill>
        <p:spPr>
          <a:xfrm>
            <a:off x="0" y="736598"/>
            <a:ext cx="9144000" cy="4238009"/>
          </a:xfrm>
          <a:prstGeom prst="rect">
            <a:avLst/>
          </a:prstGeom>
        </p:spPr>
      </p:pic>
    </p:spTree>
    <p:extLst>
      <p:ext uri="{BB962C8B-B14F-4D97-AF65-F5344CB8AC3E}">
        <p14:creationId xmlns:p14="http://schemas.microsoft.com/office/powerpoint/2010/main" val="1445019944"/>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FAC5-908B-5430-1C2A-739A999A749F}"/>
              </a:ext>
            </a:extLst>
          </p:cNvPr>
          <p:cNvSpPr>
            <a:spLocks noGrp="1"/>
          </p:cNvSpPr>
          <p:nvPr>
            <p:ph type="title"/>
          </p:nvPr>
        </p:nvSpPr>
        <p:spPr/>
        <p:txBody>
          <a:bodyPr/>
          <a:lstStyle/>
          <a:p>
            <a:r>
              <a:rPr lang="de-DE" dirty="0"/>
              <a:t>Resultate: Wahrscheinlichkeit</a:t>
            </a:r>
          </a:p>
        </p:txBody>
      </p:sp>
      <p:sp>
        <p:nvSpPr>
          <p:cNvPr id="3" name="Text Placeholder 2">
            <a:extLst>
              <a:ext uri="{FF2B5EF4-FFF2-40B4-BE49-F238E27FC236}">
                <a16:creationId xmlns:a16="http://schemas.microsoft.com/office/drawing/2014/main" id="{1C33C12B-D6CB-E6AA-F03D-1791BF4E1EFF}"/>
              </a:ext>
            </a:extLst>
          </p:cNvPr>
          <p:cNvSpPr>
            <a:spLocks noGrp="1"/>
          </p:cNvSpPr>
          <p:nvPr>
            <p:ph type="body" sz="quarter" idx="10"/>
          </p:nvPr>
        </p:nvSpPr>
        <p:spPr/>
        <p:txBody>
          <a:bodyPr/>
          <a:lstStyle/>
          <a:p>
            <a:endParaRPr lang="en-US"/>
          </a:p>
        </p:txBody>
      </p:sp>
      <p:pic>
        <p:nvPicPr>
          <p:cNvPr id="14" name="Picture 13" descr="Chart&#10;&#10;Description automatically generated">
            <a:extLst>
              <a:ext uri="{FF2B5EF4-FFF2-40B4-BE49-F238E27FC236}">
                <a16:creationId xmlns:a16="http://schemas.microsoft.com/office/drawing/2014/main" id="{85370777-99F5-8401-9D14-B45B039F3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6599"/>
            <a:ext cx="9144000" cy="4267200"/>
          </a:xfrm>
          <a:prstGeom prst="rect">
            <a:avLst/>
          </a:prstGeom>
        </p:spPr>
      </p:pic>
    </p:spTree>
    <p:extLst>
      <p:ext uri="{BB962C8B-B14F-4D97-AF65-F5344CB8AC3E}">
        <p14:creationId xmlns:p14="http://schemas.microsoft.com/office/powerpoint/2010/main" val="229823562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BDEC8-727D-FDFB-4467-6C17415A1C3B}"/>
              </a:ext>
            </a:extLst>
          </p:cNvPr>
          <p:cNvSpPr>
            <a:spLocks noGrp="1"/>
          </p:cNvSpPr>
          <p:nvPr>
            <p:ph type="title"/>
          </p:nvPr>
        </p:nvSpPr>
        <p:spPr/>
        <p:txBody>
          <a:bodyPr/>
          <a:lstStyle/>
          <a:p>
            <a:r>
              <a:rPr lang="en-US" dirty="0" err="1"/>
              <a:t>Eigene</a:t>
            </a:r>
            <a:r>
              <a:rPr lang="en-US" dirty="0"/>
              <a:t> </a:t>
            </a:r>
            <a:r>
              <a:rPr lang="en-US" dirty="0" err="1"/>
              <a:t>Analyse</a:t>
            </a:r>
            <a:r>
              <a:rPr lang="en-US" dirty="0"/>
              <a:t>: BUA </a:t>
            </a:r>
            <a:r>
              <a:rPr lang="en-US" dirty="0" err="1"/>
              <a:t>Daten</a:t>
            </a:r>
            <a:r>
              <a:rPr lang="en-US" dirty="0"/>
              <a:t> </a:t>
            </a:r>
          </a:p>
        </p:txBody>
      </p:sp>
      <p:sp>
        <p:nvSpPr>
          <p:cNvPr id="3" name="Text Placeholder 2">
            <a:extLst>
              <a:ext uri="{FF2B5EF4-FFF2-40B4-BE49-F238E27FC236}">
                <a16:creationId xmlns:a16="http://schemas.microsoft.com/office/drawing/2014/main" id="{1A426CF5-F676-DDF2-1709-88F4A2DFAD24}"/>
              </a:ext>
            </a:extLst>
          </p:cNvPr>
          <p:cNvSpPr>
            <a:spLocks noGrp="1"/>
          </p:cNvSpPr>
          <p:nvPr>
            <p:ph type="body" sz="quarter" idx="10"/>
          </p:nvPr>
        </p:nvSpPr>
        <p:spPr/>
        <p:txBody>
          <a:bodyPr/>
          <a:lstStyle/>
          <a:p>
            <a:pPr marL="514350" indent="-514350">
              <a:buFont typeface="+mj-lt"/>
              <a:buAutoNum type="arabicPeriod"/>
            </a:pPr>
            <a:r>
              <a:rPr lang="de-DE" sz="2400" dirty="0"/>
              <a:t>Variablen Identifizieren (siehe Fragebogen Welle 1)  </a:t>
            </a:r>
          </a:p>
          <a:p>
            <a:pPr marL="869950" lvl="1" indent="-514350">
              <a:buFont typeface="+mj-lt"/>
              <a:buAutoNum type="arabicPeriod"/>
            </a:pPr>
            <a:r>
              <a:rPr lang="de-DE" sz="2000" dirty="0"/>
              <a:t>Identifiziert 1-2 Abhängige Variablen </a:t>
            </a:r>
          </a:p>
          <a:p>
            <a:pPr marL="869950" lvl="1" indent="-514350">
              <a:buFont typeface="+mj-lt"/>
              <a:buAutoNum type="arabicPeriod"/>
            </a:pPr>
            <a:r>
              <a:rPr lang="de-DE" sz="2000" dirty="0"/>
              <a:t>Identifiziert  1-4 unabhängige Variablen </a:t>
            </a:r>
          </a:p>
          <a:p>
            <a:pPr marL="514350" indent="-514350">
              <a:buFont typeface="+mj-lt"/>
              <a:buAutoNum type="arabicPeriod"/>
            </a:pPr>
            <a:r>
              <a:rPr lang="de-DE" sz="2400" dirty="0"/>
              <a:t>Daten Vorbereiten </a:t>
            </a:r>
          </a:p>
          <a:p>
            <a:pPr marL="869950" lvl="1" indent="-514350">
              <a:buFont typeface="+mj-lt"/>
              <a:buAutoNum type="arabicPeriod"/>
            </a:pPr>
            <a:r>
              <a:rPr lang="de-DE" sz="2000" dirty="0"/>
              <a:t>Daten Herunterlande und in R öffnen  </a:t>
            </a:r>
          </a:p>
          <a:p>
            <a:pPr marL="869950" lvl="1" indent="-514350">
              <a:buFont typeface="+mj-lt"/>
              <a:buAutoNum type="arabicPeriod"/>
            </a:pPr>
            <a:r>
              <a:rPr lang="de-DE" sz="2000" dirty="0"/>
              <a:t>Bereinigt die Daten (Code auf Blackboard) </a:t>
            </a:r>
          </a:p>
          <a:p>
            <a:pPr marL="514350" indent="-514350">
              <a:buFont typeface="+mj-lt"/>
              <a:buAutoNum type="arabicPeriod"/>
            </a:pPr>
            <a:r>
              <a:rPr lang="de-DE" sz="2400" dirty="0"/>
              <a:t>Beschreibt die Verteilung/ Zusammenhänge zwischen euren Variablen </a:t>
            </a:r>
          </a:p>
          <a:p>
            <a:pPr marL="869950" lvl="1" indent="-514350">
              <a:buFont typeface="+mj-lt"/>
              <a:buAutoNum type="arabicPeriod"/>
            </a:pPr>
            <a:r>
              <a:rPr lang="de-DE" sz="2000" dirty="0"/>
              <a:t>Visualisierungen</a:t>
            </a:r>
          </a:p>
          <a:p>
            <a:pPr marL="869950" lvl="1" indent="-514350">
              <a:buFont typeface="+mj-lt"/>
              <a:buAutoNum type="arabicPeriod"/>
            </a:pPr>
            <a:r>
              <a:rPr lang="de-DE" sz="2000" dirty="0"/>
              <a:t>Theorie</a:t>
            </a:r>
          </a:p>
          <a:p>
            <a:pPr marL="869950" lvl="1" indent="-514350">
              <a:buFont typeface="+mj-lt"/>
              <a:buAutoNum type="arabicPeriod"/>
            </a:pPr>
            <a:r>
              <a:rPr lang="de-DE" sz="2000" dirty="0"/>
              <a:t>Vorstellung</a:t>
            </a:r>
          </a:p>
          <a:p>
            <a:pPr marL="514350" indent="-514350">
              <a:buFont typeface="+mj-lt"/>
              <a:buAutoNum type="arabicPeriod"/>
            </a:pPr>
            <a:endParaRPr lang="de-DE" sz="2400" dirty="0"/>
          </a:p>
        </p:txBody>
      </p:sp>
    </p:spTree>
    <p:extLst>
      <p:ext uri="{BB962C8B-B14F-4D97-AF65-F5344CB8AC3E}">
        <p14:creationId xmlns:p14="http://schemas.microsoft.com/office/powerpoint/2010/main" val="264941093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E063D-AE44-DB80-8D66-397BFE831900}"/>
              </a:ext>
            </a:extLst>
          </p:cNvPr>
          <p:cNvSpPr>
            <a:spLocks noGrp="1"/>
          </p:cNvSpPr>
          <p:nvPr>
            <p:ph type="title"/>
          </p:nvPr>
        </p:nvSpPr>
        <p:spPr/>
        <p:txBody>
          <a:bodyPr/>
          <a:lstStyle/>
          <a:p>
            <a:r>
              <a:rPr lang="de-DE" dirty="0"/>
              <a:t>Anpassungen</a:t>
            </a:r>
          </a:p>
        </p:txBody>
      </p:sp>
      <p:sp>
        <p:nvSpPr>
          <p:cNvPr id="2" name="Content Placeholder 1">
            <a:extLst>
              <a:ext uri="{FF2B5EF4-FFF2-40B4-BE49-F238E27FC236}">
                <a16:creationId xmlns:a16="http://schemas.microsoft.com/office/drawing/2014/main" id="{0CE28250-D1FE-CEF5-A411-816891A35990}"/>
              </a:ext>
            </a:extLst>
          </p:cNvPr>
          <p:cNvSpPr>
            <a:spLocks noGrp="1"/>
          </p:cNvSpPr>
          <p:nvPr>
            <p:ph idx="1"/>
          </p:nvPr>
        </p:nvSpPr>
        <p:spPr/>
        <p:txBody>
          <a:bodyPr/>
          <a:lstStyle/>
          <a:p>
            <a:pPr marL="457200" indent="-457200">
              <a:buFont typeface="Arial" panose="020B0604020202020204" pitchFamily="34" charset="0"/>
              <a:buChar char="•"/>
            </a:pPr>
            <a:r>
              <a:rPr lang="de-DE" dirty="0"/>
              <a:t>Datacamp: </a:t>
            </a:r>
          </a:p>
          <a:p>
            <a:pPr marL="812800" lvl="1" indent="-457200"/>
            <a:r>
              <a:rPr lang="de-DE" dirty="0"/>
              <a:t>Mehr Einheiten Optional </a:t>
            </a:r>
          </a:p>
          <a:p>
            <a:pPr marL="812800" lvl="1" indent="-457200"/>
            <a:r>
              <a:rPr lang="de-DE" dirty="0"/>
              <a:t>Seminarplan wird angepasst , Datacamp nicht</a:t>
            </a:r>
          </a:p>
          <a:p>
            <a:pPr marL="457200" indent="-457200">
              <a:buFont typeface="Arial" panose="020B0604020202020204" pitchFamily="34" charset="0"/>
              <a:buChar char="•"/>
            </a:pPr>
            <a:r>
              <a:rPr lang="de-DE" dirty="0"/>
              <a:t>Problem Sets </a:t>
            </a:r>
          </a:p>
          <a:p>
            <a:pPr marL="812800" lvl="1" indent="-457200"/>
            <a:r>
              <a:rPr lang="de-DE" dirty="0"/>
              <a:t>Abgabe nach Seminardatum</a:t>
            </a:r>
          </a:p>
          <a:p>
            <a:pPr marL="812800" lvl="1" indent="-457200"/>
            <a:r>
              <a:rPr lang="de-DE" dirty="0"/>
              <a:t>Gemeinsam Bearbeitung im Seminar</a:t>
            </a:r>
          </a:p>
          <a:p>
            <a:pPr marL="812800" lvl="1" indent="-457200"/>
            <a:r>
              <a:rPr lang="de-DE" dirty="0"/>
              <a:t>Wichtig: Videos vorher schauen für Anwendungsbeispiele</a:t>
            </a:r>
          </a:p>
          <a:p>
            <a:pPr marL="457200" indent="-457200">
              <a:buFont typeface="Arial" panose="020B0604020202020204" pitchFamily="34" charset="0"/>
              <a:buChar char="•"/>
            </a:pPr>
            <a:r>
              <a:rPr lang="de-DE" dirty="0"/>
              <a:t>Kursablauf: </a:t>
            </a:r>
            <a:r>
              <a:rPr lang="de-DE" b="0" dirty="0"/>
              <a:t>2x 90 Minuten + 5 Minuten Pause</a:t>
            </a:r>
          </a:p>
        </p:txBody>
      </p:sp>
    </p:spTree>
    <p:extLst>
      <p:ext uri="{BB962C8B-B14F-4D97-AF65-F5344CB8AC3E}">
        <p14:creationId xmlns:p14="http://schemas.microsoft.com/office/powerpoint/2010/main" val="328280438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2469321F-1E79-4B55-B71D-CF2C75FCE3A8}"/>
              </a:ext>
            </a:extLst>
          </p:cNvPr>
          <p:cNvSpPr>
            <a:spLocks noGrp="1"/>
          </p:cNvSpPr>
          <p:nvPr>
            <p:ph type="subTitle" idx="1"/>
          </p:nvPr>
        </p:nvSpPr>
        <p:spPr>
          <a:xfrm>
            <a:off x="4572000" y="2091333"/>
            <a:ext cx="4198144" cy="960834"/>
          </a:xfrm>
        </p:spPr>
        <p:txBody>
          <a:bodyPr/>
          <a:lstStyle/>
          <a:p>
            <a:r>
              <a:rPr lang="de-DE" noProof="0" dirty="0"/>
              <a:t>Theorie &amp; Diskussion</a:t>
            </a:r>
            <a:endParaRPr lang="de-DE" dirty="0"/>
          </a:p>
        </p:txBody>
      </p:sp>
      <p:sp>
        <p:nvSpPr>
          <p:cNvPr id="8" name="Title 7">
            <a:extLst>
              <a:ext uri="{FF2B5EF4-FFF2-40B4-BE49-F238E27FC236}">
                <a16:creationId xmlns:a16="http://schemas.microsoft.com/office/drawing/2014/main" id="{A67B6EC6-3A28-49C4-AE78-D2532997B2E4}"/>
              </a:ext>
            </a:extLst>
          </p:cNvPr>
          <p:cNvSpPr>
            <a:spLocks noGrp="1"/>
          </p:cNvSpPr>
          <p:nvPr>
            <p:ph type="ctrTitle"/>
          </p:nvPr>
        </p:nvSpPr>
        <p:spPr/>
        <p:txBody>
          <a:bodyPr/>
          <a:lstStyle/>
          <a:p>
            <a:r>
              <a:rPr lang="de-DE" dirty="0"/>
              <a:t>1</a:t>
            </a:r>
          </a:p>
        </p:txBody>
      </p:sp>
    </p:spTree>
    <p:extLst>
      <p:ext uri="{BB962C8B-B14F-4D97-AF65-F5344CB8AC3E}">
        <p14:creationId xmlns:p14="http://schemas.microsoft.com/office/powerpoint/2010/main" val="363004049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2E85A-5A2B-40FA-A0C2-C0CFF19C3192}"/>
              </a:ext>
            </a:extLst>
          </p:cNvPr>
          <p:cNvSpPr>
            <a:spLocks noGrp="1"/>
          </p:cNvSpPr>
          <p:nvPr>
            <p:ph type="title"/>
          </p:nvPr>
        </p:nvSpPr>
        <p:spPr/>
        <p:txBody>
          <a:bodyPr/>
          <a:lstStyle/>
          <a:p>
            <a:r>
              <a:rPr lang="de-DE" noProof="0" dirty="0"/>
              <a:t>Übersicht: Theorie und Diskussion</a:t>
            </a:r>
          </a:p>
        </p:txBody>
      </p:sp>
      <p:sp>
        <p:nvSpPr>
          <p:cNvPr id="5" name="Text Placeholder 4">
            <a:extLst>
              <a:ext uri="{FF2B5EF4-FFF2-40B4-BE49-F238E27FC236}">
                <a16:creationId xmlns:a16="http://schemas.microsoft.com/office/drawing/2014/main" id="{5B5A2214-0261-4489-8A63-55817E9128D8}"/>
              </a:ext>
            </a:extLst>
          </p:cNvPr>
          <p:cNvSpPr>
            <a:spLocks noGrp="1"/>
          </p:cNvSpPr>
          <p:nvPr>
            <p:ph type="body" sz="quarter" idx="4294967295"/>
          </p:nvPr>
        </p:nvSpPr>
        <p:spPr>
          <a:xfrm>
            <a:off x="234950" y="783771"/>
            <a:ext cx="8674100" cy="3818553"/>
          </a:xfrm>
        </p:spPr>
        <p:txBody>
          <a:bodyPr anchor="ctr"/>
          <a:lstStyle/>
          <a:p>
            <a:pPr marL="457200" indent="-457200">
              <a:buFont typeface="Arial" panose="020B0604020202020204" pitchFamily="34" charset="0"/>
              <a:buChar char="•"/>
            </a:pPr>
            <a:r>
              <a:rPr lang="de-DE" dirty="0"/>
              <a:t>Artikel 1: Zusammenhang Krisen und Demokratie(Wahrnehmungen) </a:t>
            </a:r>
          </a:p>
          <a:p>
            <a:pPr marL="457200" indent="-457200">
              <a:buFont typeface="Arial" panose="020B0604020202020204" pitchFamily="34" charset="0"/>
              <a:buChar char="•"/>
            </a:pPr>
            <a:r>
              <a:rPr lang="de-DE" noProof="0" dirty="0"/>
              <a:t>Artikel 2: </a:t>
            </a:r>
            <a:r>
              <a:rPr lang="de-DE" dirty="0"/>
              <a:t>Wie messen wir sozial unerwünschte Verhaltensweisen? </a:t>
            </a:r>
            <a:endParaRPr lang="de-DE" noProof="0" dirty="0"/>
          </a:p>
          <a:p>
            <a:pPr marL="457200" indent="-457200">
              <a:buFont typeface="Arial" panose="020B0604020202020204" pitchFamily="34" charset="0"/>
              <a:buChar char="•"/>
            </a:pPr>
            <a:r>
              <a:rPr lang="de-DE" noProof="0" dirty="0"/>
              <a:t>Diskussion: </a:t>
            </a:r>
          </a:p>
          <a:p>
            <a:pPr marL="812800" lvl="1" indent="-457200"/>
            <a:r>
              <a:rPr lang="de-DE" noProof="0" dirty="0"/>
              <a:t>Einflussfaktoren und Zusammenhänge </a:t>
            </a:r>
          </a:p>
          <a:p>
            <a:pPr marL="812800" lvl="1" indent="-457200"/>
            <a:r>
              <a:rPr lang="de-DE" dirty="0"/>
              <a:t>Eigene Ideen </a:t>
            </a:r>
            <a:endParaRPr lang="de-DE" noProof="0" dirty="0"/>
          </a:p>
        </p:txBody>
      </p:sp>
    </p:spTree>
    <p:extLst>
      <p:ext uri="{BB962C8B-B14F-4D97-AF65-F5344CB8AC3E}">
        <p14:creationId xmlns:p14="http://schemas.microsoft.com/office/powerpoint/2010/main" val="375519704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091F-BF85-763A-5A90-D0EF6D95BC17}"/>
              </a:ext>
            </a:extLst>
          </p:cNvPr>
          <p:cNvSpPr>
            <a:spLocks noGrp="1"/>
          </p:cNvSpPr>
          <p:nvPr>
            <p:ph type="title"/>
          </p:nvPr>
        </p:nvSpPr>
        <p:spPr/>
        <p:txBody>
          <a:bodyPr/>
          <a:lstStyle/>
          <a:p>
            <a:r>
              <a:rPr lang="de-DE" dirty="0"/>
              <a:t>Artikel 1: Kriese und Demokratie</a:t>
            </a:r>
          </a:p>
        </p:txBody>
      </p:sp>
      <p:sp>
        <p:nvSpPr>
          <p:cNvPr id="3" name="Content Placeholder 2">
            <a:extLst>
              <a:ext uri="{FF2B5EF4-FFF2-40B4-BE49-F238E27FC236}">
                <a16:creationId xmlns:a16="http://schemas.microsoft.com/office/drawing/2014/main" id="{32D0AD76-6D1D-376F-8CB0-1F03A91F9776}"/>
              </a:ext>
            </a:extLst>
          </p:cNvPr>
          <p:cNvSpPr>
            <a:spLocks noGrp="1"/>
          </p:cNvSpPr>
          <p:nvPr>
            <p:ph sz="quarter" idx="12"/>
          </p:nvPr>
        </p:nvSpPr>
        <p:spPr/>
        <p:txBody>
          <a:bodyPr/>
          <a:lstStyle/>
          <a:p>
            <a:r>
              <a:rPr lang="en-US" sz="1600" dirty="0" err="1"/>
              <a:t>Kriesi</a:t>
            </a:r>
            <a:r>
              <a:rPr lang="en-US" sz="1600" dirty="0"/>
              <a:t>, </a:t>
            </a:r>
            <a:r>
              <a:rPr lang="en-US" sz="1600" dirty="0" err="1"/>
              <a:t>Hanspeter</a:t>
            </a:r>
            <a:r>
              <a:rPr lang="en-US" sz="1600" dirty="0"/>
              <a:t>. “The Implications of the Euro Crisis for Democracy.” </a:t>
            </a:r>
            <a:r>
              <a:rPr lang="en-US" sz="1600" i="1" dirty="0"/>
              <a:t>Journal of European Public Policy</a:t>
            </a:r>
            <a:r>
              <a:rPr lang="en-US" sz="1600" dirty="0"/>
              <a:t> 25, no. 1 (January 2, 2018): 59–82. </a:t>
            </a:r>
            <a:r>
              <a:rPr lang="en-US" sz="1600" dirty="0">
                <a:hlinkClick r:id="rId2"/>
              </a:rPr>
              <a:t>https://doi.org/10.1080/13501763.2017.1310277</a:t>
            </a:r>
            <a:r>
              <a:rPr lang="en-US" sz="1600" dirty="0"/>
              <a:t>.</a:t>
            </a:r>
          </a:p>
          <a:p>
            <a:endParaRPr lang="de-DE" sz="1600" dirty="0"/>
          </a:p>
        </p:txBody>
      </p:sp>
      <p:sp>
        <p:nvSpPr>
          <p:cNvPr id="5" name="TextBox 4">
            <a:extLst>
              <a:ext uri="{FF2B5EF4-FFF2-40B4-BE49-F238E27FC236}">
                <a16:creationId xmlns:a16="http://schemas.microsoft.com/office/drawing/2014/main" id="{3AEA419E-C708-F780-83F6-70727B5C2BE5}"/>
              </a:ext>
            </a:extLst>
          </p:cNvPr>
          <p:cNvSpPr txBox="1"/>
          <p:nvPr/>
        </p:nvSpPr>
        <p:spPr>
          <a:xfrm>
            <a:off x="231493" y="1900989"/>
            <a:ext cx="8677555" cy="3046988"/>
          </a:xfrm>
          <a:prstGeom prst="rect">
            <a:avLst/>
          </a:prstGeom>
          <a:noFill/>
        </p:spPr>
        <p:txBody>
          <a:bodyPr wrap="square">
            <a:spAutoFit/>
          </a:bodyPr>
          <a:lstStyle/>
          <a:p>
            <a:r>
              <a:rPr lang="en-US" sz="1600" b="0" i="0">
                <a:solidFill>
                  <a:srgbClr val="333333"/>
                </a:solidFill>
                <a:effectLst/>
                <a:latin typeface="Open Sans" panose="020B0606030504020204" pitchFamily="34" charset="0"/>
              </a:rPr>
              <a:t>The question of whether European democracy is in crisis is not new, but is posed in a new way in the shadow of the euro crisis. In the tradition of the studies of democratic support and disaffection and based on data from the European Social Survey 2012, this article analyses the conceptions and evaluations of democracy in the different regions of Europe under the impact of the euro crisis. It shows that the perceived poor performance of the economy and of the government in the crisis, indeed, leads citizens across Europe to evaluate the way their national democracy works more critically – especially in the hard hit regions of Central and Eastern Europe and Southern Europe, and in authoritarian countries. However, it also shows that this critical evaluation of democracy does not undermine the citizens’ support for democracy. Quite to the contrary: democratic principles are actually strengthened by the dissatisfaction of the citizens with the economic and political performance of their countries in the crisis.</a:t>
            </a:r>
            <a:endParaRPr lang="de-DE" sz="1600" dirty="0">
              <a:latin typeface="+mn-lt"/>
              <a:cs typeface="Times New Roman" panose="02020603050405020304" pitchFamily="18" charset="0"/>
            </a:endParaRPr>
          </a:p>
        </p:txBody>
      </p:sp>
    </p:spTree>
    <p:extLst>
      <p:ext uri="{BB962C8B-B14F-4D97-AF65-F5344CB8AC3E}">
        <p14:creationId xmlns:p14="http://schemas.microsoft.com/office/powerpoint/2010/main" val="77252531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52DA5-724E-4B15-9C47-7B2E841F8B63}"/>
              </a:ext>
            </a:extLst>
          </p:cNvPr>
          <p:cNvSpPr>
            <a:spLocks noGrp="1"/>
          </p:cNvSpPr>
          <p:nvPr>
            <p:ph type="title"/>
          </p:nvPr>
        </p:nvSpPr>
        <p:spPr/>
        <p:txBody>
          <a:bodyPr/>
          <a:lstStyle/>
          <a:p>
            <a:r>
              <a:rPr lang="de-DE" dirty="0"/>
              <a:t>Fragestellung(en)</a:t>
            </a:r>
          </a:p>
        </p:txBody>
      </p:sp>
      <p:sp>
        <p:nvSpPr>
          <p:cNvPr id="3" name="Content Placeholder 2">
            <a:extLst>
              <a:ext uri="{FF2B5EF4-FFF2-40B4-BE49-F238E27FC236}">
                <a16:creationId xmlns:a16="http://schemas.microsoft.com/office/drawing/2014/main" id="{9BA1B7B7-155E-BB74-73CD-A12F575692E6}"/>
              </a:ext>
            </a:extLst>
          </p:cNvPr>
          <p:cNvSpPr>
            <a:spLocks noGrp="1"/>
          </p:cNvSpPr>
          <p:nvPr>
            <p:ph sz="quarter" idx="12"/>
          </p:nvPr>
        </p:nvSpPr>
        <p:spPr/>
        <p:txBody>
          <a:bodyPr/>
          <a:lstStyle/>
          <a:p>
            <a:pPr marL="342900" indent="-342900">
              <a:buFont typeface="Arial" panose="020B0604020202020204" pitchFamily="34" charset="0"/>
              <a:buChar char="•"/>
            </a:pPr>
            <a:r>
              <a:rPr lang="de-DE" dirty="0"/>
              <a:t>Welchen (unterschiedlichen) Einfluss haben Krisen auf Demokratiewahrnehmungen? </a:t>
            </a:r>
          </a:p>
          <a:p>
            <a:pPr marL="342900" indent="-342900">
              <a:buFont typeface="Arial" panose="020B0604020202020204" pitchFamily="34" charset="0"/>
              <a:buChar char="•"/>
            </a:pPr>
            <a:r>
              <a:rPr lang="de-DE" dirty="0"/>
              <a:t>Welche Individualfaktoren erklären diesen Zusammenhang</a:t>
            </a:r>
          </a:p>
          <a:p>
            <a:pPr marL="698500" lvl="1" indent="-342900"/>
            <a:r>
              <a:rPr lang="de-DE" dirty="0"/>
              <a:t>Methoden: Logik der Quantitativen Analyse</a:t>
            </a:r>
          </a:p>
          <a:p>
            <a:pPr marL="698500" lvl="1" indent="-342900"/>
            <a:r>
              <a:rPr lang="de-DE" dirty="0"/>
              <a:t>Methoden: Abbildungen sind wichtig </a:t>
            </a:r>
          </a:p>
          <a:p>
            <a:pPr marL="698500" lvl="1" indent="-342900"/>
            <a:r>
              <a:rPr lang="de-DE" dirty="0"/>
              <a:t>Methoden: (Wie lesen wir SEM-Regressionsergebnisse)</a:t>
            </a:r>
          </a:p>
          <a:p>
            <a:pPr marL="698500" lvl="1" indent="-342900"/>
            <a:r>
              <a:rPr lang="de-DE" dirty="0"/>
              <a:t>Inhaltlich:  Sozio-demographische Faktoren + Vertrauen als Erklärung</a:t>
            </a:r>
          </a:p>
          <a:p>
            <a:pPr marL="698500" lvl="1" indent="-342900"/>
            <a:r>
              <a:rPr lang="de-DE" dirty="0"/>
              <a:t>Inhaltlich:  Unterschiede zwischen Regionen sind wichtig</a:t>
            </a:r>
          </a:p>
        </p:txBody>
      </p:sp>
    </p:spTree>
    <p:extLst>
      <p:ext uri="{BB962C8B-B14F-4D97-AF65-F5344CB8AC3E}">
        <p14:creationId xmlns:p14="http://schemas.microsoft.com/office/powerpoint/2010/main" val="253381396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BA95-99E8-47AF-AB3A-6C09868312D6}"/>
              </a:ext>
            </a:extLst>
          </p:cNvPr>
          <p:cNvSpPr>
            <a:spLocks noGrp="1"/>
          </p:cNvSpPr>
          <p:nvPr>
            <p:ph type="title"/>
          </p:nvPr>
        </p:nvSpPr>
        <p:spPr/>
        <p:txBody>
          <a:bodyPr/>
          <a:lstStyle/>
          <a:p>
            <a:r>
              <a:rPr lang="en-US" dirty="0"/>
              <a:t>Model</a:t>
            </a:r>
          </a:p>
        </p:txBody>
      </p:sp>
      <p:pic>
        <p:nvPicPr>
          <p:cNvPr id="1026" name="Picture 2" descr="Figure">
            <a:extLst>
              <a:ext uri="{FF2B5EF4-FFF2-40B4-BE49-F238E27FC236}">
                <a16:creationId xmlns:a16="http://schemas.microsoft.com/office/drawing/2014/main" id="{1E30D570-CBF2-CBF9-DD7B-D043195E3F6F}"/>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763587" y="779462"/>
            <a:ext cx="762000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608101"/>
      </p:ext>
    </p:extLst>
  </p:cSld>
  <p:clrMapOvr>
    <a:masterClrMapping/>
  </p:clrMapOvr>
  <p:transition spd="slow"/>
</p:sld>
</file>

<file path=ppt/theme/theme1.xml><?xml version="1.0" encoding="utf-8"?>
<a:theme xmlns:a="http://schemas.openxmlformats.org/drawingml/2006/main" name="Vorlesung_15080_17.10.13">
  <a:themeElements>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fontScheme name="PPT_Vorlag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PT_Vorlage 1">
        <a:dk1>
          <a:srgbClr val="333333"/>
        </a:dk1>
        <a:lt1>
          <a:srgbClr val="FFFFFF"/>
        </a:lt1>
        <a:dk2>
          <a:srgbClr val="969696"/>
        </a:dk2>
        <a:lt2>
          <a:srgbClr val="FFFFFF"/>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PPT_Vorlage 2">
        <a:dk1>
          <a:srgbClr val="333333"/>
        </a:dk1>
        <a:lt1>
          <a:srgbClr val="FFFFFF"/>
        </a:lt1>
        <a:dk2>
          <a:srgbClr val="969696"/>
        </a:dk2>
        <a:lt2>
          <a:srgbClr val="0066CC"/>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Vorlesung_15080_17.10.13">
  <a:themeElements>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fontScheme name="PPT_Vorlag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PT_Vorlage 1">
        <a:dk1>
          <a:srgbClr val="333333"/>
        </a:dk1>
        <a:lt1>
          <a:srgbClr val="FFFFFF"/>
        </a:lt1>
        <a:dk2>
          <a:srgbClr val="969696"/>
        </a:dk2>
        <a:lt2>
          <a:srgbClr val="FFFFFF"/>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PPT_Vorlage 2">
        <a:dk1>
          <a:srgbClr val="333333"/>
        </a:dk1>
        <a:lt1>
          <a:srgbClr val="FFFFFF"/>
        </a:lt1>
        <a:dk2>
          <a:srgbClr val="969696"/>
        </a:dk2>
        <a:lt2>
          <a:srgbClr val="0066CC"/>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Vorlesung_15080_17.10.13">
  <a:themeElements>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fontScheme name="PPT_Vorlag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PT_Vorlage 1">
        <a:dk1>
          <a:srgbClr val="333333"/>
        </a:dk1>
        <a:lt1>
          <a:srgbClr val="FFFFFF"/>
        </a:lt1>
        <a:dk2>
          <a:srgbClr val="969696"/>
        </a:dk2>
        <a:lt2>
          <a:srgbClr val="FFFFFF"/>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PPT_Vorlage 2">
        <a:dk1>
          <a:srgbClr val="333333"/>
        </a:dk1>
        <a:lt1>
          <a:srgbClr val="FFFFFF"/>
        </a:lt1>
        <a:dk2>
          <a:srgbClr val="969696"/>
        </a:dk2>
        <a:lt2>
          <a:srgbClr val="0066CC"/>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1434</TotalTime>
  <Words>1763</Words>
  <Application>Microsoft Office PowerPoint</Application>
  <PresentationFormat>On-screen Show (16:9)</PresentationFormat>
  <Paragraphs>180</Paragraphs>
  <Slides>35</Slides>
  <Notes>20</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35</vt:i4>
      </vt:variant>
    </vt:vector>
  </HeadingPairs>
  <TitlesOfParts>
    <vt:vector size="47" baseType="lpstr">
      <vt:lpstr>Arial</vt:lpstr>
      <vt:lpstr>Arial</vt:lpstr>
      <vt:lpstr>Calibri</vt:lpstr>
      <vt:lpstr>ElsevierGulliver</vt:lpstr>
      <vt:lpstr>NexusSansPro</vt:lpstr>
      <vt:lpstr>NexusSansPro-Bold</vt:lpstr>
      <vt:lpstr>Open Sans</vt:lpstr>
      <vt:lpstr>Times New Roman</vt:lpstr>
      <vt:lpstr>Verdana</vt:lpstr>
      <vt:lpstr>Vorlesung_15080_17.10.13</vt:lpstr>
      <vt:lpstr>1_Vorlesung_15080_17.10.13</vt:lpstr>
      <vt:lpstr>2_Vorlesung_15080_17.10.13</vt:lpstr>
      <vt:lpstr>Politische Wahrnehmungen in Zeiten der Krise</vt:lpstr>
      <vt:lpstr>Übersicht</vt:lpstr>
      <vt:lpstr>0</vt:lpstr>
      <vt:lpstr>Anpassungen</vt:lpstr>
      <vt:lpstr>1</vt:lpstr>
      <vt:lpstr>Übersicht: Theorie und Diskussion</vt:lpstr>
      <vt:lpstr>Artikel 1: Kriese und Demokratie</vt:lpstr>
      <vt:lpstr>Fragestellung(en)</vt:lpstr>
      <vt:lpstr>Model</vt:lpstr>
      <vt:lpstr>Einfache Ergebnisse </vt:lpstr>
      <vt:lpstr>Komplizierte Ergebnisse</vt:lpstr>
      <vt:lpstr>Artikel 2: Xenophobie </vt:lpstr>
      <vt:lpstr>Fragestellung(en)</vt:lpstr>
      <vt:lpstr>Ergebnisse </vt:lpstr>
      <vt:lpstr>Alt.Techniken: Listenexperimente 1</vt:lpstr>
      <vt:lpstr>Alt.Techniken: Listenexperimente 2</vt:lpstr>
      <vt:lpstr>Alt.Techniken: Listenexperimente 3</vt:lpstr>
      <vt:lpstr>Alt.Techniken: Conjoint Exp. I</vt:lpstr>
      <vt:lpstr>Alt.Techniken: Conjoint Exp. III</vt:lpstr>
      <vt:lpstr>2</vt:lpstr>
      <vt:lpstr>Besprechung des Problemsets</vt:lpstr>
      <vt:lpstr>3</vt:lpstr>
      <vt:lpstr>BUA Daten- Rassismus Skalen</vt:lpstr>
      <vt:lpstr>Eigene Forschung: Ekel </vt:lpstr>
      <vt:lpstr>Bivariate Model: Modern Racism</vt:lpstr>
      <vt:lpstr>Soc-Dem Model: Modern Racism</vt:lpstr>
      <vt:lpstr>Full Model: Modern Racism</vt:lpstr>
      <vt:lpstr>Results: Distance/ Avoidance </vt:lpstr>
      <vt:lpstr>Results: Distance/ Avoidance </vt:lpstr>
      <vt:lpstr>Alt.Techniken: Conjoint Exp. III</vt:lpstr>
      <vt:lpstr>Examples</vt:lpstr>
      <vt:lpstr>PowerPoint Presentation</vt:lpstr>
      <vt:lpstr>Results: Marginal Effects</vt:lpstr>
      <vt:lpstr>Resultate: Wahrscheinlichkeit</vt:lpstr>
      <vt:lpstr>Eigene Analyse: BUA Daten </vt:lpstr>
    </vt:vector>
  </TitlesOfParts>
  <Company>Freie Universitaet Berlin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15080 „Einführung in das Regierungssystem Deutschlands“    Prof. Dr. Sabine Kropp</dc:title>
  <dc:creator>Kropp, Sabine</dc:creator>
  <dc:description>Version 0.9, 10.11.2005</dc:description>
  <cp:lastModifiedBy>C C</cp:lastModifiedBy>
  <cp:revision>195</cp:revision>
  <cp:lastPrinted>2015-10-12T07:54:51Z</cp:lastPrinted>
  <dcterms:created xsi:type="dcterms:W3CDTF">2013-10-17T07:50:24Z</dcterms:created>
  <dcterms:modified xsi:type="dcterms:W3CDTF">2023-05-22T10:04:30Z</dcterms:modified>
</cp:coreProperties>
</file>